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71" r:id="rId5"/>
    <p:sldId id="306" r:id="rId6"/>
    <p:sldId id="307" r:id="rId7"/>
    <p:sldId id="262" r:id="rId8"/>
    <p:sldId id="310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向东 何" initials="向东" lastIdx="1" clrIdx="0">
    <p:extLst>
      <p:ext uri="{19B8F6BF-5375-455C-9EA6-DF929625EA0E}">
        <p15:presenceInfo xmlns:p15="http://schemas.microsoft.com/office/powerpoint/2012/main" userId="9736e1b1800561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280"/>
    <a:srgbClr val="D71417"/>
    <a:srgbClr val="3F3F3F"/>
    <a:srgbClr val="D9D9D9"/>
    <a:srgbClr val="A5A5A5"/>
    <a:srgbClr val="595959"/>
    <a:srgbClr val="5B9BD5"/>
    <a:srgbClr val="FFC000"/>
    <a:srgbClr val="4F8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8" autoAdjust="0"/>
    <p:restoredTop sz="93197" autoAdjust="0"/>
  </p:normalViewPr>
  <p:slideViewPr>
    <p:cSldViewPr snapToGrid="0">
      <p:cViewPr varScale="1">
        <p:scale>
          <a:sx n="128" d="100"/>
          <a:sy n="128" d="100"/>
        </p:scale>
        <p:origin x="7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Han Sans K Light" panose="020B0300000000000000" pitchFamily="34" charset="-128"/>
                <a:ea typeface="Source Han Sans K Light" panose="020B03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Han Sans K Light" panose="020B0300000000000000" pitchFamily="34" charset="-128"/>
                <a:ea typeface="Source Han Sans K Light" panose="020B0300000000000000" pitchFamily="34" charset="-128"/>
              </a:defRPr>
            </a:lvl1pPr>
          </a:lstStyle>
          <a:p>
            <a:fld id="{4963B057-A301-4C69-B77B-74ABAC783F38}" type="datetimeFigureOut">
              <a:rPr lang="zh-CN" altLang="en-US" smtClean="0"/>
              <a:pPr/>
              <a:t>2019/7/25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Han Sans K Light" panose="020B0300000000000000" pitchFamily="34" charset="-128"/>
                <a:ea typeface="Source Han Sans K Light" panose="020B03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Han Sans K Light" panose="020B0300000000000000" pitchFamily="34" charset="-128"/>
                <a:ea typeface="Source Han Sans K Light" panose="020B0300000000000000" pitchFamily="34" charset="-128"/>
              </a:defRPr>
            </a:lvl1pPr>
          </a:lstStyle>
          <a:p>
            <a:fld id="{C6B999D0-94F3-4044-BF65-C5CBAEC72035}" type="slidenum">
              <a:rPr lang="zh-CN" altLang="en-US" smtClean="0"/>
              <a:pPr/>
              <a:t>‹Nr.›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954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Han Sans K Light" panose="020B0300000000000000" pitchFamily="34" charset="-128"/>
        <a:ea typeface="Source Han Sans K Light" panose="020B0300000000000000" pitchFamily="34" charset="-128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Han Sans K Light" panose="020B0300000000000000" pitchFamily="34" charset="-128"/>
        <a:ea typeface="Source Han Sans K Light" panose="020B0300000000000000" pitchFamily="34" charset="-128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Han Sans K Light" panose="020B0300000000000000" pitchFamily="34" charset="-128"/>
        <a:ea typeface="Source Han Sans K Light" panose="020B0300000000000000" pitchFamily="34" charset="-128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Han Sans K Light" panose="020B0300000000000000" pitchFamily="34" charset="-128"/>
        <a:ea typeface="Source Han Sans K Light" panose="020B0300000000000000" pitchFamily="34" charset="-128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Han Sans K Light" panose="020B0300000000000000" pitchFamily="34" charset="-128"/>
        <a:ea typeface="Source Han Sans K Light" panose="020B0300000000000000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8E2B4C-4882-6543-AA7F-D0AE52F8A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648" y="239569"/>
            <a:ext cx="9205005" cy="402407"/>
          </a:xfrm>
        </p:spPr>
        <p:txBody>
          <a:bodyPr/>
          <a:lstStyle>
            <a:lvl1pPr>
              <a:defRPr b="1" i="0">
                <a:solidFill>
                  <a:srgbClr val="0B3280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kumimoji="1" lang="zh-CN" altLang="en-US" dirty="0"/>
              <a:t>章节目录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EB021EF5-C044-204A-A163-DF9EA7D95143}"/>
              </a:ext>
            </a:extLst>
          </p:cNvPr>
          <p:cNvCxnSpPr>
            <a:cxnSpLocks/>
          </p:cNvCxnSpPr>
          <p:nvPr userDrawn="1"/>
        </p:nvCxnSpPr>
        <p:spPr>
          <a:xfrm flipV="1">
            <a:off x="306985" y="-50261"/>
            <a:ext cx="0" cy="753569"/>
          </a:xfrm>
          <a:prstGeom prst="line">
            <a:avLst/>
          </a:prstGeom>
          <a:ln w="38100">
            <a:solidFill>
              <a:srgbClr val="0B3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8B244AD3-6860-B44E-AFDA-0F157430DD1A}"/>
              </a:ext>
            </a:extLst>
          </p:cNvPr>
          <p:cNvSpPr/>
          <p:nvPr userDrawn="1"/>
        </p:nvSpPr>
        <p:spPr>
          <a:xfrm>
            <a:off x="253853" y="641976"/>
            <a:ext cx="122664" cy="122664"/>
          </a:xfrm>
          <a:prstGeom prst="ellipse">
            <a:avLst/>
          </a:prstGeom>
          <a:solidFill>
            <a:srgbClr val="D71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Picture 2" descr="C:\工作文件夹\德力文件\德力Logo\DEVISER425x107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875" y="113753"/>
            <a:ext cx="2141558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139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弧 23">
            <a:extLst>
              <a:ext uri="{FF2B5EF4-FFF2-40B4-BE49-F238E27FC236}">
                <a16:creationId xmlns:a16="http://schemas.microsoft.com/office/drawing/2014/main" id="{C5C24540-202B-4944-89F1-B0445B8862A0}"/>
              </a:ext>
            </a:extLst>
          </p:cNvPr>
          <p:cNvSpPr/>
          <p:nvPr userDrawn="1"/>
        </p:nvSpPr>
        <p:spPr>
          <a:xfrm rot="2671156">
            <a:off x="-2006647" y="-1119072"/>
            <a:ext cx="9140750" cy="91407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5699868" y="97553"/>
            <a:ext cx="1676895" cy="6662894"/>
            <a:chOff x="5699868" y="97553"/>
            <a:chExt cx="1676895" cy="666289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7DEF7BB-6A12-C34C-B289-D7961B3952C8}"/>
                </a:ext>
              </a:extLst>
            </p:cNvPr>
            <p:cNvSpPr/>
            <p:nvPr userDrawn="1"/>
          </p:nvSpPr>
          <p:spPr>
            <a:xfrm>
              <a:off x="5699868" y="97553"/>
              <a:ext cx="131953" cy="131953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DA876934-0C4F-3343-916D-B48C3ABC8142}"/>
                </a:ext>
              </a:extLst>
            </p:cNvPr>
            <p:cNvSpPr/>
            <p:nvPr userDrawn="1"/>
          </p:nvSpPr>
          <p:spPr>
            <a:xfrm>
              <a:off x="5699868" y="6628494"/>
              <a:ext cx="131953" cy="131953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595B97A3-1B80-1847-9FC6-A5FC34D290E5}"/>
                </a:ext>
              </a:extLst>
            </p:cNvPr>
            <p:cNvSpPr/>
            <p:nvPr userDrawn="1"/>
          </p:nvSpPr>
          <p:spPr>
            <a:xfrm>
              <a:off x="6007679" y="706680"/>
              <a:ext cx="702527" cy="702527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C956980-3765-7447-946D-929B2A9867BE}"/>
                </a:ext>
              </a:extLst>
            </p:cNvPr>
            <p:cNvSpPr/>
            <p:nvPr userDrawn="1"/>
          </p:nvSpPr>
          <p:spPr>
            <a:xfrm>
              <a:off x="6645710" y="2388536"/>
              <a:ext cx="702527" cy="702527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3104AEB1-E9E8-4C48-9DA9-B0EE48ED9AFD}"/>
                </a:ext>
              </a:extLst>
            </p:cNvPr>
            <p:cNvSpPr/>
            <p:nvPr userDrawn="1"/>
          </p:nvSpPr>
          <p:spPr>
            <a:xfrm>
              <a:off x="6665901" y="4128571"/>
              <a:ext cx="702527" cy="702527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27C3C02-5DE9-C447-AB58-2F173AC6E1ED}"/>
                </a:ext>
              </a:extLst>
            </p:cNvPr>
            <p:cNvSpPr/>
            <p:nvPr userDrawn="1"/>
          </p:nvSpPr>
          <p:spPr>
            <a:xfrm>
              <a:off x="6007679" y="5586760"/>
              <a:ext cx="702527" cy="702527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35" name="图形 34" descr="问题">
              <a:extLst>
                <a:ext uri="{FF2B5EF4-FFF2-40B4-BE49-F238E27FC236}">
                  <a16:creationId xmlns:a16="http://schemas.microsoft.com/office/drawing/2014/main" id="{66FD695A-D37F-5E45-9381-6E2D34660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07679" y="727835"/>
              <a:ext cx="620041" cy="620041"/>
            </a:xfrm>
            <a:prstGeom prst="rect">
              <a:avLst/>
            </a:prstGeom>
          </p:spPr>
        </p:pic>
        <p:pic>
          <p:nvPicPr>
            <p:cNvPr id="37" name="图形 36" descr="目标受众">
              <a:extLst>
                <a:ext uri="{FF2B5EF4-FFF2-40B4-BE49-F238E27FC236}">
                  <a16:creationId xmlns:a16="http://schemas.microsoft.com/office/drawing/2014/main" id="{FEC30A77-8E73-C448-8137-04C5F2B72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10206" y="2451226"/>
              <a:ext cx="577146" cy="577146"/>
            </a:xfrm>
            <a:prstGeom prst="rect">
              <a:avLst/>
            </a:prstGeom>
          </p:spPr>
        </p:pic>
        <p:pic>
          <p:nvPicPr>
            <p:cNvPr id="39" name="图形 38" descr="集体讨论">
              <a:extLst>
                <a:ext uri="{FF2B5EF4-FFF2-40B4-BE49-F238E27FC236}">
                  <a16:creationId xmlns:a16="http://schemas.microsoft.com/office/drawing/2014/main" id="{F2567179-8BA6-B84C-ACC6-A6B3E19D10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17940" y="4101750"/>
              <a:ext cx="658823" cy="658823"/>
            </a:xfrm>
            <a:prstGeom prst="rect">
              <a:avLst/>
            </a:prstGeom>
          </p:spPr>
        </p:pic>
        <p:pic>
          <p:nvPicPr>
            <p:cNvPr id="45" name="图形 44" descr="业务增长">
              <a:extLst>
                <a:ext uri="{FF2B5EF4-FFF2-40B4-BE49-F238E27FC236}">
                  <a16:creationId xmlns:a16="http://schemas.microsoft.com/office/drawing/2014/main" id="{F96662B7-2D6D-6548-9705-0780FBC2D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08975" y="5698655"/>
              <a:ext cx="556926" cy="556926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 userDrawn="1"/>
        </p:nvGrpSpPr>
        <p:grpSpPr>
          <a:xfrm>
            <a:off x="1719167" y="1832921"/>
            <a:ext cx="3224997" cy="3032240"/>
            <a:chOff x="1719167" y="1832921"/>
            <a:chExt cx="3224997" cy="3032240"/>
          </a:xfrm>
        </p:grpSpPr>
        <p:sp>
          <p:nvSpPr>
            <p:cNvPr id="10" name="任意形状 9">
              <a:extLst>
                <a:ext uri="{FF2B5EF4-FFF2-40B4-BE49-F238E27FC236}">
                  <a16:creationId xmlns:a16="http://schemas.microsoft.com/office/drawing/2014/main" id="{F847A502-1DD5-0C40-9C4C-E8130ADF0CA9}"/>
                </a:ext>
              </a:extLst>
            </p:cNvPr>
            <p:cNvSpPr/>
            <p:nvPr/>
          </p:nvSpPr>
          <p:spPr>
            <a:xfrm rot="3296312">
              <a:off x="3463400" y="2753444"/>
              <a:ext cx="1480764" cy="1480764"/>
            </a:xfrm>
            <a:custGeom>
              <a:avLst/>
              <a:gdLst>
                <a:gd name="connsiteX0" fmla="*/ 1171054 w 2343777"/>
                <a:gd name="connsiteY0" fmla="*/ 0 h 2345446"/>
                <a:gd name="connsiteX1" fmla="*/ 2343777 w 2343777"/>
                <a:gd name="connsiteY1" fmla="*/ 1172723 h 2345446"/>
                <a:gd name="connsiteX2" fmla="*/ 1171054 w 2343777"/>
                <a:gd name="connsiteY2" fmla="*/ 2345446 h 2345446"/>
                <a:gd name="connsiteX3" fmla="*/ 4386 w 2343777"/>
                <a:gd name="connsiteY3" fmla="*/ 1292627 h 2345446"/>
                <a:gd name="connsiteX4" fmla="*/ 0 w 2343777"/>
                <a:gd name="connsiteY4" fmla="*/ 1205775 h 2345446"/>
                <a:gd name="connsiteX5" fmla="*/ 1022965 w 2343777"/>
                <a:gd name="connsiteY5" fmla="*/ 1205775 h 2345446"/>
                <a:gd name="connsiteX6" fmla="*/ 1022965 w 2343777"/>
                <a:gd name="connsiteY6" fmla="*/ 10356 h 2345446"/>
                <a:gd name="connsiteX7" fmla="*/ 1051150 w 2343777"/>
                <a:gd name="connsiteY7" fmla="*/ 6055 h 2345446"/>
                <a:gd name="connsiteX8" fmla="*/ 1171054 w 2343777"/>
                <a:gd name="connsiteY8" fmla="*/ 0 h 2345446"/>
                <a:gd name="connsiteX0" fmla="*/ 1022965 w 2343777"/>
                <a:gd name="connsiteY0" fmla="*/ 1205775 h 2345446"/>
                <a:gd name="connsiteX1" fmla="*/ 1022965 w 2343777"/>
                <a:gd name="connsiteY1" fmla="*/ 10356 h 2345446"/>
                <a:gd name="connsiteX2" fmla="*/ 1051150 w 2343777"/>
                <a:gd name="connsiteY2" fmla="*/ 6055 h 2345446"/>
                <a:gd name="connsiteX3" fmla="*/ 1171054 w 2343777"/>
                <a:gd name="connsiteY3" fmla="*/ 0 h 2345446"/>
                <a:gd name="connsiteX4" fmla="*/ 2343777 w 2343777"/>
                <a:gd name="connsiteY4" fmla="*/ 1172723 h 2345446"/>
                <a:gd name="connsiteX5" fmla="*/ 1171054 w 2343777"/>
                <a:gd name="connsiteY5" fmla="*/ 2345446 h 2345446"/>
                <a:gd name="connsiteX6" fmla="*/ 4386 w 2343777"/>
                <a:gd name="connsiteY6" fmla="*/ 1292627 h 2345446"/>
                <a:gd name="connsiteX7" fmla="*/ 0 w 2343777"/>
                <a:gd name="connsiteY7" fmla="*/ 1205775 h 2345446"/>
                <a:gd name="connsiteX8" fmla="*/ 1114405 w 2343777"/>
                <a:gd name="connsiteY8" fmla="*/ 1297215 h 2345446"/>
                <a:gd name="connsiteX0" fmla="*/ 1022965 w 2343777"/>
                <a:gd name="connsiteY0" fmla="*/ 1205775 h 2345446"/>
                <a:gd name="connsiteX1" fmla="*/ 1022965 w 2343777"/>
                <a:gd name="connsiteY1" fmla="*/ 10356 h 2345446"/>
                <a:gd name="connsiteX2" fmla="*/ 1051150 w 2343777"/>
                <a:gd name="connsiteY2" fmla="*/ 6055 h 2345446"/>
                <a:gd name="connsiteX3" fmla="*/ 1171054 w 2343777"/>
                <a:gd name="connsiteY3" fmla="*/ 0 h 2345446"/>
                <a:gd name="connsiteX4" fmla="*/ 2343777 w 2343777"/>
                <a:gd name="connsiteY4" fmla="*/ 1172723 h 2345446"/>
                <a:gd name="connsiteX5" fmla="*/ 1171054 w 2343777"/>
                <a:gd name="connsiteY5" fmla="*/ 2345446 h 2345446"/>
                <a:gd name="connsiteX6" fmla="*/ 4386 w 2343777"/>
                <a:gd name="connsiteY6" fmla="*/ 1292627 h 2345446"/>
                <a:gd name="connsiteX7" fmla="*/ 0 w 2343777"/>
                <a:gd name="connsiteY7" fmla="*/ 1205775 h 2345446"/>
                <a:gd name="connsiteX0" fmla="*/ 1022965 w 2343777"/>
                <a:gd name="connsiteY0" fmla="*/ 10356 h 2345446"/>
                <a:gd name="connsiteX1" fmla="*/ 1051150 w 2343777"/>
                <a:gd name="connsiteY1" fmla="*/ 6055 h 2345446"/>
                <a:gd name="connsiteX2" fmla="*/ 1171054 w 2343777"/>
                <a:gd name="connsiteY2" fmla="*/ 0 h 2345446"/>
                <a:gd name="connsiteX3" fmla="*/ 2343777 w 2343777"/>
                <a:gd name="connsiteY3" fmla="*/ 1172723 h 2345446"/>
                <a:gd name="connsiteX4" fmla="*/ 1171054 w 2343777"/>
                <a:gd name="connsiteY4" fmla="*/ 2345446 h 2345446"/>
                <a:gd name="connsiteX5" fmla="*/ 4386 w 2343777"/>
                <a:gd name="connsiteY5" fmla="*/ 1292627 h 2345446"/>
                <a:gd name="connsiteX6" fmla="*/ 0 w 2343777"/>
                <a:gd name="connsiteY6" fmla="*/ 1205775 h 2345446"/>
                <a:gd name="connsiteX0" fmla="*/ 1022965 w 2343777"/>
                <a:gd name="connsiteY0" fmla="*/ 10356 h 2345446"/>
                <a:gd name="connsiteX1" fmla="*/ 1171054 w 2343777"/>
                <a:gd name="connsiteY1" fmla="*/ 0 h 2345446"/>
                <a:gd name="connsiteX2" fmla="*/ 2343777 w 2343777"/>
                <a:gd name="connsiteY2" fmla="*/ 1172723 h 2345446"/>
                <a:gd name="connsiteX3" fmla="*/ 1171054 w 2343777"/>
                <a:gd name="connsiteY3" fmla="*/ 2345446 h 2345446"/>
                <a:gd name="connsiteX4" fmla="*/ 4386 w 2343777"/>
                <a:gd name="connsiteY4" fmla="*/ 1292627 h 2345446"/>
                <a:gd name="connsiteX5" fmla="*/ 0 w 2343777"/>
                <a:gd name="connsiteY5" fmla="*/ 1205775 h 2345446"/>
                <a:gd name="connsiteX0" fmla="*/ 1171054 w 2343777"/>
                <a:gd name="connsiteY0" fmla="*/ 0 h 2345446"/>
                <a:gd name="connsiteX1" fmla="*/ 2343777 w 2343777"/>
                <a:gd name="connsiteY1" fmla="*/ 1172723 h 2345446"/>
                <a:gd name="connsiteX2" fmla="*/ 1171054 w 2343777"/>
                <a:gd name="connsiteY2" fmla="*/ 2345446 h 2345446"/>
                <a:gd name="connsiteX3" fmla="*/ 4386 w 2343777"/>
                <a:gd name="connsiteY3" fmla="*/ 1292627 h 2345446"/>
                <a:gd name="connsiteX4" fmla="*/ 0 w 2343777"/>
                <a:gd name="connsiteY4" fmla="*/ 1205775 h 2345446"/>
                <a:gd name="connsiteX0" fmla="*/ 1166668 w 2339391"/>
                <a:gd name="connsiteY0" fmla="*/ 0 h 2345446"/>
                <a:gd name="connsiteX1" fmla="*/ 2339391 w 2339391"/>
                <a:gd name="connsiteY1" fmla="*/ 1172723 h 2345446"/>
                <a:gd name="connsiteX2" fmla="*/ 1166668 w 2339391"/>
                <a:gd name="connsiteY2" fmla="*/ 2345446 h 2345446"/>
                <a:gd name="connsiteX3" fmla="*/ 0 w 2339391"/>
                <a:gd name="connsiteY3" fmla="*/ 1292627 h 2345446"/>
                <a:gd name="connsiteX0" fmla="*/ 0 w 1172723"/>
                <a:gd name="connsiteY0" fmla="*/ 0 h 2345446"/>
                <a:gd name="connsiteX1" fmla="*/ 1172723 w 1172723"/>
                <a:gd name="connsiteY1" fmla="*/ 1172723 h 2345446"/>
                <a:gd name="connsiteX2" fmla="*/ 0 w 1172723"/>
                <a:gd name="connsiteY2" fmla="*/ 2345446 h 2345446"/>
                <a:gd name="connsiteX0" fmla="*/ 0 w 1172723"/>
                <a:gd name="connsiteY0" fmla="*/ 0 h 1172723"/>
                <a:gd name="connsiteX1" fmla="*/ 1172723 w 1172723"/>
                <a:gd name="connsiteY1" fmla="*/ 1172723 h 117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723" h="1172723">
                  <a:moveTo>
                    <a:pt x="0" y="0"/>
                  </a:moveTo>
                  <a:cubicBezTo>
                    <a:pt x="647677" y="0"/>
                    <a:pt x="1172723" y="525046"/>
                    <a:pt x="1172723" y="1172723"/>
                  </a:cubicBezTo>
                </a:path>
              </a:pathLst>
            </a:custGeom>
            <a:noFill/>
            <a:ln>
              <a:solidFill>
                <a:srgbClr val="0B3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" name="组合 1"/>
            <p:cNvGrpSpPr/>
            <p:nvPr userDrawn="1"/>
          </p:nvGrpSpPr>
          <p:grpSpPr>
            <a:xfrm>
              <a:off x="1719167" y="1832921"/>
              <a:ext cx="2733604" cy="3032240"/>
              <a:chOff x="1719167" y="1832921"/>
              <a:chExt cx="2733604" cy="3032240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A78870E7-F9A5-4946-9974-0D54CCBB5DFD}"/>
                  </a:ext>
                </a:extLst>
              </p:cNvPr>
              <p:cNvSpPr/>
              <p:nvPr/>
            </p:nvSpPr>
            <p:spPr>
              <a:xfrm>
                <a:off x="2334406" y="2434475"/>
                <a:ext cx="1755036" cy="1765425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" name="任意形状 7">
                <a:extLst>
                  <a:ext uri="{FF2B5EF4-FFF2-40B4-BE49-F238E27FC236}">
                    <a16:creationId xmlns:a16="http://schemas.microsoft.com/office/drawing/2014/main" id="{D5A4FFEF-7802-FD43-ABCE-CD341283BFF6}"/>
                  </a:ext>
                </a:extLst>
              </p:cNvPr>
              <p:cNvSpPr/>
              <p:nvPr/>
            </p:nvSpPr>
            <p:spPr>
              <a:xfrm>
                <a:off x="2049615" y="2126891"/>
                <a:ext cx="2325624" cy="2345446"/>
              </a:xfrm>
              <a:custGeom>
                <a:avLst/>
                <a:gdLst>
                  <a:gd name="connsiteX0" fmla="*/ 1171054 w 2343777"/>
                  <a:gd name="connsiteY0" fmla="*/ 0 h 2345446"/>
                  <a:gd name="connsiteX1" fmla="*/ 2343777 w 2343777"/>
                  <a:gd name="connsiteY1" fmla="*/ 1172723 h 2345446"/>
                  <a:gd name="connsiteX2" fmla="*/ 1171054 w 2343777"/>
                  <a:gd name="connsiteY2" fmla="*/ 2345446 h 2345446"/>
                  <a:gd name="connsiteX3" fmla="*/ 4386 w 2343777"/>
                  <a:gd name="connsiteY3" fmla="*/ 1292627 h 2345446"/>
                  <a:gd name="connsiteX4" fmla="*/ 0 w 2343777"/>
                  <a:gd name="connsiteY4" fmla="*/ 1205775 h 2345446"/>
                  <a:gd name="connsiteX5" fmla="*/ 1022965 w 2343777"/>
                  <a:gd name="connsiteY5" fmla="*/ 1205775 h 2345446"/>
                  <a:gd name="connsiteX6" fmla="*/ 1022965 w 2343777"/>
                  <a:gd name="connsiteY6" fmla="*/ 10356 h 2345446"/>
                  <a:gd name="connsiteX7" fmla="*/ 1051150 w 2343777"/>
                  <a:gd name="connsiteY7" fmla="*/ 6055 h 2345446"/>
                  <a:gd name="connsiteX8" fmla="*/ 1171054 w 2343777"/>
                  <a:gd name="connsiteY8" fmla="*/ 0 h 2345446"/>
                  <a:gd name="connsiteX0" fmla="*/ 1022965 w 2343777"/>
                  <a:gd name="connsiteY0" fmla="*/ 1205775 h 2345446"/>
                  <a:gd name="connsiteX1" fmla="*/ 1022965 w 2343777"/>
                  <a:gd name="connsiteY1" fmla="*/ 10356 h 2345446"/>
                  <a:gd name="connsiteX2" fmla="*/ 1051150 w 2343777"/>
                  <a:gd name="connsiteY2" fmla="*/ 6055 h 2345446"/>
                  <a:gd name="connsiteX3" fmla="*/ 1171054 w 2343777"/>
                  <a:gd name="connsiteY3" fmla="*/ 0 h 2345446"/>
                  <a:gd name="connsiteX4" fmla="*/ 2343777 w 2343777"/>
                  <a:gd name="connsiteY4" fmla="*/ 1172723 h 2345446"/>
                  <a:gd name="connsiteX5" fmla="*/ 1171054 w 2343777"/>
                  <a:gd name="connsiteY5" fmla="*/ 2345446 h 2345446"/>
                  <a:gd name="connsiteX6" fmla="*/ 4386 w 2343777"/>
                  <a:gd name="connsiteY6" fmla="*/ 1292627 h 2345446"/>
                  <a:gd name="connsiteX7" fmla="*/ 0 w 2343777"/>
                  <a:gd name="connsiteY7" fmla="*/ 1205775 h 2345446"/>
                  <a:gd name="connsiteX8" fmla="*/ 1114405 w 2343777"/>
                  <a:gd name="connsiteY8" fmla="*/ 1297215 h 2345446"/>
                  <a:gd name="connsiteX0" fmla="*/ 1022965 w 2343777"/>
                  <a:gd name="connsiteY0" fmla="*/ 1205775 h 2345446"/>
                  <a:gd name="connsiteX1" fmla="*/ 1022965 w 2343777"/>
                  <a:gd name="connsiteY1" fmla="*/ 10356 h 2345446"/>
                  <a:gd name="connsiteX2" fmla="*/ 1051150 w 2343777"/>
                  <a:gd name="connsiteY2" fmla="*/ 6055 h 2345446"/>
                  <a:gd name="connsiteX3" fmla="*/ 1171054 w 2343777"/>
                  <a:gd name="connsiteY3" fmla="*/ 0 h 2345446"/>
                  <a:gd name="connsiteX4" fmla="*/ 2343777 w 2343777"/>
                  <a:gd name="connsiteY4" fmla="*/ 1172723 h 2345446"/>
                  <a:gd name="connsiteX5" fmla="*/ 1171054 w 2343777"/>
                  <a:gd name="connsiteY5" fmla="*/ 2345446 h 2345446"/>
                  <a:gd name="connsiteX6" fmla="*/ 4386 w 2343777"/>
                  <a:gd name="connsiteY6" fmla="*/ 1292627 h 2345446"/>
                  <a:gd name="connsiteX7" fmla="*/ 0 w 2343777"/>
                  <a:gd name="connsiteY7" fmla="*/ 1205775 h 2345446"/>
                  <a:gd name="connsiteX0" fmla="*/ 1022965 w 2343777"/>
                  <a:gd name="connsiteY0" fmla="*/ 10356 h 2345446"/>
                  <a:gd name="connsiteX1" fmla="*/ 1051150 w 2343777"/>
                  <a:gd name="connsiteY1" fmla="*/ 6055 h 2345446"/>
                  <a:gd name="connsiteX2" fmla="*/ 1171054 w 2343777"/>
                  <a:gd name="connsiteY2" fmla="*/ 0 h 2345446"/>
                  <a:gd name="connsiteX3" fmla="*/ 2343777 w 2343777"/>
                  <a:gd name="connsiteY3" fmla="*/ 1172723 h 2345446"/>
                  <a:gd name="connsiteX4" fmla="*/ 1171054 w 2343777"/>
                  <a:gd name="connsiteY4" fmla="*/ 2345446 h 2345446"/>
                  <a:gd name="connsiteX5" fmla="*/ 4386 w 2343777"/>
                  <a:gd name="connsiteY5" fmla="*/ 1292627 h 2345446"/>
                  <a:gd name="connsiteX6" fmla="*/ 0 w 2343777"/>
                  <a:gd name="connsiteY6" fmla="*/ 1205775 h 2345446"/>
                  <a:gd name="connsiteX0" fmla="*/ 1022965 w 2343777"/>
                  <a:gd name="connsiteY0" fmla="*/ 10356 h 2345446"/>
                  <a:gd name="connsiteX1" fmla="*/ 1171054 w 2343777"/>
                  <a:gd name="connsiteY1" fmla="*/ 0 h 2345446"/>
                  <a:gd name="connsiteX2" fmla="*/ 2343777 w 2343777"/>
                  <a:gd name="connsiteY2" fmla="*/ 1172723 h 2345446"/>
                  <a:gd name="connsiteX3" fmla="*/ 1171054 w 2343777"/>
                  <a:gd name="connsiteY3" fmla="*/ 2345446 h 2345446"/>
                  <a:gd name="connsiteX4" fmla="*/ 4386 w 2343777"/>
                  <a:gd name="connsiteY4" fmla="*/ 1292627 h 2345446"/>
                  <a:gd name="connsiteX5" fmla="*/ 0 w 2343777"/>
                  <a:gd name="connsiteY5" fmla="*/ 1205775 h 2345446"/>
                  <a:gd name="connsiteX0" fmla="*/ 1171054 w 2343777"/>
                  <a:gd name="connsiteY0" fmla="*/ 0 h 2345446"/>
                  <a:gd name="connsiteX1" fmla="*/ 2343777 w 2343777"/>
                  <a:gd name="connsiteY1" fmla="*/ 1172723 h 2345446"/>
                  <a:gd name="connsiteX2" fmla="*/ 1171054 w 2343777"/>
                  <a:gd name="connsiteY2" fmla="*/ 2345446 h 2345446"/>
                  <a:gd name="connsiteX3" fmla="*/ 4386 w 2343777"/>
                  <a:gd name="connsiteY3" fmla="*/ 1292627 h 2345446"/>
                  <a:gd name="connsiteX4" fmla="*/ 0 w 2343777"/>
                  <a:gd name="connsiteY4" fmla="*/ 1205775 h 2345446"/>
                  <a:gd name="connsiteX0" fmla="*/ 1166668 w 2339391"/>
                  <a:gd name="connsiteY0" fmla="*/ 0 h 2345446"/>
                  <a:gd name="connsiteX1" fmla="*/ 2339391 w 2339391"/>
                  <a:gd name="connsiteY1" fmla="*/ 1172723 h 2345446"/>
                  <a:gd name="connsiteX2" fmla="*/ 1166668 w 2339391"/>
                  <a:gd name="connsiteY2" fmla="*/ 2345446 h 2345446"/>
                  <a:gd name="connsiteX3" fmla="*/ 0 w 2339391"/>
                  <a:gd name="connsiteY3" fmla="*/ 1292627 h 234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9391" h="2345446">
                    <a:moveTo>
                      <a:pt x="1166668" y="0"/>
                    </a:moveTo>
                    <a:cubicBezTo>
                      <a:pt x="1814345" y="0"/>
                      <a:pt x="2339391" y="525046"/>
                      <a:pt x="2339391" y="1172723"/>
                    </a:cubicBezTo>
                    <a:cubicBezTo>
                      <a:pt x="2339391" y="1820400"/>
                      <a:pt x="1814345" y="2345446"/>
                      <a:pt x="1166668" y="2345446"/>
                    </a:cubicBezTo>
                    <a:cubicBezTo>
                      <a:pt x="559471" y="2345446"/>
                      <a:pt x="60055" y="1883980"/>
                      <a:pt x="0" y="1292627"/>
                    </a:cubicBezTo>
                  </a:path>
                </a:pathLst>
              </a:custGeom>
              <a:noFill/>
              <a:ln>
                <a:solidFill>
                  <a:srgbClr val="0B32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任意形状 8">
                <a:extLst>
                  <a:ext uri="{FF2B5EF4-FFF2-40B4-BE49-F238E27FC236}">
                    <a16:creationId xmlns:a16="http://schemas.microsoft.com/office/drawing/2014/main" id="{03293576-D738-6D4E-BEAC-95BD9B7F8110}"/>
                  </a:ext>
                </a:extLst>
              </p:cNvPr>
              <p:cNvSpPr/>
              <p:nvPr/>
            </p:nvSpPr>
            <p:spPr>
              <a:xfrm rot="10559061">
                <a:off x="1719167" y="1903634"/>
                <a:ext cx="1472050" cy="2961527"/>
              </a:xfrm>
              <a:custGeom>
                <a:avLst/>
                <a:gdLst>
                  <a:gd name="connsiteX0" fmla="*/ 1171054 w 2343777"/>
                  <a:gd name="connsiteY0" fmla="*/ 0 h 2345446"/>
                  <a:gd name="connsiteX1" fmla="*/ 2343777 w 2343777"/>
                  <a:gd name="connsiteY1" fmla="*/ 1172723 h 2345446"/>
                  <a:gd name="connsiteX2" fmla="*/ 1171054 w 2343777"/>
                  <a:gd name="connsiteY2" fmla="*/ 2345446 h 2345446"/>
                  <a:gd name="connsiteX3" fmla="*/ 4386 w 2343777"/>
                  <a:gd name="connsiteY3" fmla="*/ 1292627 h 2345446"/>
                  <a:gd name="connsiteX4" fmla="*/ 0 w 2343777"/>
                  <a:gd name="connsiteY4" fmla="*/ 1205775 h 2345446"/>
                  <a:gd name="connsiteX5" fmla="*/ 1022965 w 2343777"/>
                  <a:gd name="connsiteY5" fmla="*/ 1205775 h 2345446"/>
                  <a:gd name="connsiteX6" fmla="*/ 1022965 w 2343777"/>
                  <a:gd name="connsiteY6" fmla="*/ 10356 h 2345446"/>
                  <a:gd name="connsiteX7" fmla="*/ 1051150 w 2343777"/>
                  <a:gd name="connsiteY7" fmla="*/ 6055 h 2345446"/>
                  <a:gd name="connsiteX8" fmla="*/ 1171054 w 2343777"/>
                  <a:gd name="connsiteY8" fmla="*/ 0 h 2345446"/>
                  <a:gd name="connsiteX0" fmla="*/ 1022965 w 2343777"/>
                  <a:gd name="connsiteY0" fmla="*/ 1205775 h 2345446"/>
                  <a:gd name="connsiteX1" fmla="*/ 1022965 w 2343777"/>
                  <a:gd name="connsiteY1" fmla="*/ 10356 h 2345446"/>
                  <a:gd name="connsiteX2" fmla="*/ 1051150 w 2343777"/>
                  <a:gd name="connsiteY2" fmla="*/ 6055 h 2345446"/>
                  <a:gd name="connsiteX3" fmla="*/ 1171054 w 2343777"/>
                  <a:gd name="connsiteY3" fmla="*/ 0 h 2345446"/>
                  <a:gd name="connsiteX4" fmla="*/ 2343777 w 2343777"/>
                  <a:gd name="connsiteY4" fmla="*/ 1172723 h 2345446"/>
                  <a:gd name="connsiteX5" fmla="*/ 1171054 w 2343777"/>
                  <a:gd name="connsiteY5" fmla="*/ 2345446 h 2345446"/>
                  <a:gd name="connsiteX6" fmla="*/ 4386 w 2343777"/>
                  <a:gd name="connsiteY6" fmla="*/ 1292627 h 2345446"/>
                  <a:gd name="connsiteX7" fmla="*/ 0 w 2343777"/>
                  <a:gd name="connsiteY7" fmla="*/ 1205775 h 2345446"/>
                  <a:gd name="connsiteX8" fmla="*/ 1114405 w 2343777"/>
                  <a:gd name="connsiteY8" fmla="*/ 1297215 h 2345446"/>
                  <a:gd name="connsiteX0" fmla="*/ 1022965 w 2343777"/>
                  <a:gd name="connsiteY0" fmla="*/ 1205775 h 2345446"/>
                  <a:gd name="connsiteX1" fmla="*/ 1022965 w 2343777"/>
                  <a:gd name="connsiteY1" fmla="*/ 10356 h 2345446"/>
                  <a:gd name="connsiteX2" fmla="*/ 1051150 w 2343777"/>
                  <a:gd name="connsiteY2" fmla="*/ 6055 h 2345446"/>
                  <a:gd name="connsiteX3" fmla="*/ 1171054 w 2343777"/>
                  <a:gd name="connsiteY3" fmla="*/ 0 h 2345446"/>
                  <a:gd name="connsiteX4" fmla="*/ 2343777 w 2343777"/>
                  <a:gd name="connsiteY4" fmla="*/ 1172723 h 2345446"/>
                  <a:gd name="connsiteX5" fmla="*/ 1171054 w 2343777"/>
                  <a:gd name="connsiteY5" fmla="*/ 2345446 h 2345446"/>
                  <a:gd name="connsiteX6" fmla="*/ 4386 w 2343777"/>
                  <a:gd name="connsiteY6" fmla="*/ 1292627 h 2345446"/>
                  <a:gd name="connsiteX7" fmla="*/ 0 w 2343777"/>
                  <a:gd name="connsiteY7" fmla="*/ 1205775 h 2345446"/>
                  <a:gd name="connsiteX0" fmla="*/ 1022965 w 2343777"/>
                  <a:gd name="connsiteY0" fmla="*/ 10356 h 2345446"/>
                  <a:gd name="connsiteX1" fmla="*/ 1051150 w 2343777"/>
                  <a:gd name="connsiteY1" fmla="*/ 6055 h 2345446"/>
                  <a:gd name="connsiteX2" fmla="*/ 1171054 w 2343777"/>
                  <a:gd name="connsiteY2" fmla="*/ 0 h 2345446"/>
                  <a:gd name="connsiteX3" fmla="*/ 2343777 w 2343777"/>
                  <a:gd name="connsiteY3" fmla="*/ 1172723 h 2345446"/>
                  <a:gd name="connsiteX4" fmla="*/ 1171054 w 2343777"/>
                  <a:gd name="connsiteY4" fmla="*/ 2345446 h 2345446"/>
                  <a:gd name="connsiteX5" fmla="*/ 4386 w 2343777"/>
                  <a:gd name="connsiteY5" fmla="*/ 1292627 h 2345446"/>
                  <a:gd name="connsiteX6" fmla="*/ 0 w 2343777"/>
                  <a:gd name="connsiteY6" fmla="*/ 1205775 h 2345446"/>
                  <a:gd name="connsiteX0" fmla="*/ 1022965 w 2343777"/>
                  <a:gd name="connsiteY0" fmla="*/ 10356 h 2345446"/>
                  <a:gd name="connsiteX1" fmla="*/ 1171054 w 2343777"/>
                  <a:gd name="connsiteY1" fmla="*/ 0 h 2345446"/>
                  <a:gd name="connsiteX2" fmla="*/ 2343777 w 2343777"/>
                  <a:gd name="connsiteY2" fmla="*/ 1172723 h 2345446"/>
                  <a:gd name="connsiteX3" fmla="*/ 1171054 w 2343777"/>
                  <a:gd name="connsiteY3" fmla="*/ 2345446 h 2345446"/>
                  <a:gd name="connsiteX4" fmla="*/ 4386 w 2343777"/>
                  <a:gd name="connsiteY4" fmla="*/ 1292627 h 2345446"/>
                  <a:gd name="connsiteX5" fmla="*/ 0 w 2343777"/>
                  <a:gd name="connsiteY5" fmla="*/ 1205775 h 2345446"/>
                  <a:gd name="connsiteX0" fmla="*/ 1171054 w 2343777"/>
                  <a:gd name="connsiteY0" fmla="*/ 0 h 2345446"/>
                  <a:gd name="connsiteX1" fmla="*/ 2343777 w 2343777"/>
                  <a:gd name="connsiteY1" fmla="*/ 1172723 h 2345446"/>
                  <a:gd name="connsiteX2" fmla="*/ 1171054 w 2343777"/>
                  <a:gd name="connsiteY2" fmla="*/ 2345446 h 2345446"/>
                  <a:gd name="connsiteX3" fmla="*/ 4386 w 2343777"/>
                  <a:gd name="connsiteY3" fmla="*/ 1292627 h 2345446"/>
                  <a:gd name="connsiteX4" fmla="*/ 0 w 2343777"/>
                  <a:gd name="connsiteY4" fmla="*/ 1205775 h 2345446"/>
                  <a:gd name="connsiteX0" fmla="*/ 1166668 w 2339391"/>
                  <a:gd name="connsiteY0" fmla="*/ 0 h 2345446"/>
                  <a:gd name="connsiteX1" fmla="*/ 2339391 w 2339391"/>
                  <a:gd name="connsiteY1" fmla="*/ 1172723 h 2345446"/>
                  <a:gd name="connsiteX2" fmla="*/ 1166668 w 2339391"/>
                  <a:gd name="connsiteY2" fmla="*/ 2345446 h 2345446"/>
                  <a:gd name="connsiteX3" fmla="*/ 0 w 2339391"/>
                  <a:gd name="connsiteY3" fmla="*/ 1292627 h 2345446"/>
                  <a:gd name="connsiteX0" fmla="*/ 0 w 1172723"/>
                  <a:gd name="connsiteY0" fmla="*/ 0 h 2345446"/>
                  <a:gd name="connsiteX1" fmla="*/ 1172723 w 1172723"/>
                  <a:gd name="connsiteY1" fmla="*/ 1172723 h 2345446"/>
                  <a:gd name="connsiteX2" fmla="*/ 0 w 1172723"/>
                  <a:gd name="connsiteY2" fmla="*/ 2345446 h 234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2723" h="2345446">
                    <a:moveTo>
                      <a:pt x="0" y="0"/>
                    </a:moveTo>
                    <a:cubicBezTo>
                      <a:pt x="647677" y="0"/>
                      <a:pt x="1172723" y="525046"/>
                      <a:pt x="1172723" y="1172723"/>
                    </a:cubicBezTo>
                    <a:cubicBezTo>
                      <a:pt x="1172723" y="1820400"/>
                      <a:pt x="647677" y="2345446"/>
                      <a:pt x="0" y="2345446"/>
                    </a:cubicBezTo>
                  </a:path>
                </a:pathLst>
              </a:custGeom>
              <a:noFill/>
              <a:ln>
                <a:solidFill>
                  <a:srgbClr val="0B32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C2954502-0313-334A-9A8D-E6F73897D0B3}"/>
                  </a:ext>
                </a:extLst>
              </p:cNvPr>
              <p:cNvSpPr/>
              <p:nvPr/>
            </p:nvSpPr>
            <p:spPr>
              <a:xfrm>
                <a:off x="2216709" y="2299206"/>
                <a:ext cx="1989042" cy="2000816"/>
              </a:xfrm>
              <a:prstGeom prst="ellipse">
                <a:avLst/>
              </a:prstGeom>
              <a:noFill/>
              <a:ln>
                <a:solidFill>
                  <a:srgbClr val="0B32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FABD63C4-7B6E-FB49-83DE-52B7D0AF16FE}"/>
                  </a:ext>
                </a:extLst>
              </p:cNvPr>
              <p:cNvSpPr/>
              <p:nvPr/>
            </p:nvSpPr>
            <p:spPr>
              <a:xfrm>
                <a:off x="4329235" y="2402536"/>
                <a:ext cx="123536" cy="124267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05B85E1B-53F9-7944-826A-57BAC8793C47}"/>
                  </a:ext>
                </a:extLst>
              </p:cNvPr>
              <p:cNvSpPr/>
              <p:nvPr/>
            </p:nvSpPr>
            <p:spPr>
              <a:xfrm>
                <a:off x="3681365" y="4275457"/>
                <a:ext cx="123536" cy="124267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58151321-2A39-AD4F-B52A-2BAF124E6102}"/>
                  </a:ext>
                </a:extLst>
              </p:cNvPr>
              <p:cNvSpPr/>
              <p:nvPr/>
            </p:nvSpPr>
            <p:spPr>
              <a:xfrm>
                <a:off x="3925807" y="4193973"/>
                <a:ext cx="59890" cy="60245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F322063D-A7B1-5948-9F6D-45AB96F9CD10}"/>
                  </a:ext>
                </a:extLst>
              </p:cNvPr>
              <p:cNvSpPr/>
              <p:nvPr/>
            </p:nvSpPr>
            <p:spPr>
              <a:xfrm>
                <a:off x="2178489" y="3053239"/>
                <a:ext cx="106827" cy="107459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01A470AC-758C-7641-9101-E4F1655B5DF4}"/>
                  </a:ext>
                </a:extLst>
              </p:cNvPr>
              <p:cNvSpPr/>
              <p:nvPr/>
            </p:nvSpPr>
            <p:spPr>
              <a:xfrm>
                <a:off x="1759831" y="2571407"/>
                <a:ext cx="181998" cy="183075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7A5CA8F8-6584-C040-BF64-C08750697AD5}"/>
                  </a:ext>
                </a:extLst>
              </p:cNvPr>
              <p:cNvSpPr/>
              <p:nvPr/>
            </p:nvSpPr>
            <p:spPr>
              <a:xfrm>
                <a:off x="2002941" y="2324104"/>
                <a:ext cx="106827" cy="107459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B3B5DE9-02E2-234E-A976-059FBC0D4C23}"/>
                  </a:ext>
                </a:extLst>
              </p:cNvPr>
              <p:cNvSpPr/>
              <p:nvPr/>
            </p:nvSpPr>
            <p:spPr>
              <a:xfrm flipH="1">
                <a:off x="3095131" y="1832921"/>
                <a:ext cx="45719" cy="45719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AB755D5-2638-6544-9EFB-D0C6C4F08CF6}"/>
                  </a:ext>
                </a:extLst>
              </p:cNvPr>
              <p:cNvSpPr/>
              <p:nvPr/>
            </p:nvSpPr>
            <p:spPr>
              <a:xfrm flipH="1">
                <a:off x="3296404" y="4784351"/>
                <a:ext cx="45719" cy="45719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6B0EEBFA-3A7B-A443-8DCC-684E05B8FC38}"/>
                  </a:ext>
                </a:extLst>
              </p:cNvPr>
              <p:cNvSpPr/>
              <p:nvPr/>
            </p:nvSpPr>
            <p:spPr>
              <a:xfrm flipH="1">
                <a:off x="3994184" y="4507118"/>
                <a:ext cx="45719" cy="45719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F83A1F97-19DE-9647-B011-DC61861DD637}"/>
                  </a:ext>
                </a:extLst>
              </p:cNvPr>
              <p:cNvSpPr/>
              <p:nvPr/>
            </p:nvSpPr>
            <p:spPr>
              <a:xfrm flipH="1">
                <a:off x="2032451" y="3422800"/>
                <a:ext cx="45719" cy="45719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8C8A1250-E9C6-1146-82E2-CD6703CEF479}"/>
                  </a:ext>
                </a:extLst>
              </p:cNvPr>
              <p:cNvSpPr/>
              <p:nvPr/>
            </p:nvSpPr>
            <p:spPr>
              <a:xfrm flipH="1">
                <a:off x="3191294" y="2110047"/>
                <a:ext cx="45719" cy="45719"/>
              </a:xfrm>
              <a:prstGeom prst="ellipse">
                <a:avLst/>
              </a:prstGeom>
              <a:solidFill>
                <a:srgbClr val="0B32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80541B6-5794-2E46-B104-C7397CD40547}"/>
                  </a:ext>
                </a:extLst>
              </p:cNvPr>
              <p:cNvSpPr txBox="1"/>
              <p:nvPr userDrawn="1"/>
            </p:nvSpPr>
            <p:spPr>
              <a:xfrm>
                <a:off x="2257515" y="3071247"/>
                <a:ext cx="18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i="0" dirty="0">
                    <a:solidFill>
                      <a:schemeClr val="bg1"/>
                    </a:solidFill>
                    <a:latin typeface="Source Sans Pro" panose="020B0503030403020204" pitchFamily="34" charset="0"/>
                  </a:rPr>
                  <a:t>CONTENTS</a:t>
                </a:r>
                <a:endParaRPr kumimoji="1" lang="zh-CN" altLang="en-US" sz="2400" b="1" i="0" dirty="0">
                  <a:solidFill>
                    <a:schemeClr val="bg1"/>
                  </a:solidFill>
                  <a:latin typeface="Source Sans Pro" panose="020B0503030403020204" pitchFamily="34" charset="0"/>
                </a:endParaRPr>
              </a:p>
            </p:txBody>
          </p:sp>
        </p:grpSp>
      </p:grp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7332E17F-F5C8-6748-AE35-264AD5E737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7351" y="841608"/>
            <a:ext cx="3560763" cy="288925"/>
          </a:xfrm>
        </p:spPr>
        <p:txBody>
          <a:bodyPr>
            <a:noAutofit/>
          </a:bodyPr>
          <a:lstStyle>
            <a:lvl1pPr>
              <a:defRPr kumimoji="1" lang="zh-CN" altLang="en-US" sz="3600" b="1" i="0" kern="12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kumimoji="1" lang="zh-CN" altLang="en-US" dirty="0"/>
              <a:t>背景介绍</a:t>
            </a:r>
          </a:p>
        </p:txBody>
      </p:sp>
      <p:sp>
        <p:nvSpPr>
          <p:cNvPr id="53" name="文本占位符 51">
            <a:extLst>
              <a:ext uri="{FF2B5EF4-FFF2-40B4-BE49-F238E27FC236}">
                <a16:creationId xmlns:a16="http://schemas.microsoft.com/office/drawing/2014/main" id="{D22FC8CE-272E-5843-A542-2D16F6FEB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42176" y="2511674"/>
            <a:ext cx="3560763" cy="288925"/>
          </a:xfrm>
        </p:spPr>
        <p:txBody>
          <a:bodyPr>
            <a:noAutofit/>
          </a:bodyPr>
          <a:lstStyle>
            <a:lvl1pPr>
              <a:defRPr kumimoji="1" lang="zh-CN" altLang="en-US" sz="3600" b="1" i="0" kern="12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kumimoji="1" lang="zh-CN" altLang="en-US" dirty="0"/>
              <a:t>干扰查找</a:t>
            </a:r>
          </a:p>
        </p:txBody>
      </p:sp>
      <p:sp>
        <p:nvSpPr>
          <p:cNvPr id="54" name="文本占位符 51">
            <a:extLst>
              <a:ext uri="{FF2B5EF4-FFF2-40B4-BE49-F238E27FC236}">
                <a16:creationId xmlns:a16="http://schemas.microsoft.com/office/drawing/2014/main" id="{AF0F9C5E-20EA-8542-AEF1-B340FA9D4B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2176" y="4235670"/>
            <a:ext cx="3560763" cy="288925"/>
          </a:xfrm>
        </p:spPr>
        <p:txBody>
          <a:bodyPr>
            <a:noAutofit/>
          </a:bodyPr>
          <a:lstStyle>
            <a:lvl1pPr>
              <a:defRPr kumimoji="1" lang="zh-CN" altLang="en-US" sz="3600" b="1" i="0" kern="12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kumimoji="1" lang="zh-CN" altLang="en-US" dirty="0"/>
              <a:t>解决方案</a:t>
            </a:r>
          </a:p>
        </p:txBody>
      </p:sp>
      <p:sp>
        <p:nvSpPr>
          <p:cNvPr id="55" name="文本占位符 51">
            <a:extLst>
              <a:ext uri="{FF2B5EF4-FFF2-40B4-BE49-F238E27FC236}">
                <a16:creationId xmlns:a16="http://schemas.microsoft.com/office/drawing/2014/main" id="{F608ACC6-629D-5A43-8684-4D216449BE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7351" y="5733547"/>
            <a:ext cx="3560763" cy="288925"/>
          </a:xfrm>
        </p:spPr>
        <p:txBody>
          <a:bodyPr>
            <a:noAutofit/>
          </a:bodyPr>
          <a:lstStyle>
            <a:lvl1pPr>
              <a:defRPr kumimoji="1" lang="zh-CN" altLang="en-US" sz="3600" b="1" i="0" kern="12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kumimoji="1" lang="zh-CN" altLang="en-US" dirty="0"/>
              <a:t>测试案例</a:t>
            </a:r>
          </a:p>
        </p:txBody>
      </p:sp>
    </p:spTree>
    <p:extLst>
      <p:ext uri="{BB962C8B-B14F-4D97-AF65-F5344CB8AC3E}">
        <p14:creationId xmlns:p14="http://schemas.microsoft.com/office/powerpoint/2010/main" val="26146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96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ea typeface="Source Han Sans K Light" panose="020B0300000000000000" pitchFamily="34" charset="-128"/>
              </a:defRPr>
            </a:lvl1pPr>
          </a:lstStyle>
          <a:p>
            <a:fld id="{CFECA281-E7E7-46C7-B38C-CAC995383318}" type="datetimeFigureOut">
              <a:rPr lang="zh-CN" altLang="en-US" smtClean="0"/>
              <a:pPr/>
              <a:t>2019/7/25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ea typeface="Source Han Sans K Light" panose="020B03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ea typeface="Source Han Sans K Light" panose="020B0300000000000000" pitchFamily="34" charset="-128"/>
              </a:defRPr>
            </a:lvl1pPr>
          </a:lstStyle>
          <a:p>
            <a:fld id="{E0C7C2B6-E512-4A72-BC37-E09EDAFF41D1}" type="slidenum">
              <a:rPr lang="zh-CN" altLang="en-US" smtClean="0"/>
              <a:pPr/>
              <a:t>‹Nr.›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878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chemeClr val="tx1"/>
          </a:solidFill>
          <a:latin typeface="Source Sans Pro" panose="020B0503030403020204" pitchFamily="34" charset="0"/>
          <a:ea typeface="Source Han Sans K Light" panose="020B0300000000000000" pitchFamily="34" charset="-128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chemeClr val="tx1"/>
          </a:solidFill>
          <a:latin typeface="Source Sans Pro" panose="020B0503030403020204" pitchFamily="34" charset="0"/>
          <a:ea typeface="Source Han Sans K Light" panose="020B0300000000000000" pitchFamily="34" charset="-128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Source Sans Pro" panose="020B0503030403020204" pitchFamily="34" charset="0"/>
          <a:ea typeface="Source Han Sans K Light" panose="020B0300000000000000" pitchFamily="34" charset="-128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Han Sans K Light" panose="020B0300000000000000" pitchFamily="34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Han Sans K Light" panose="020B03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B392990-9FFA-3B4F-85FE-2BA1B0E17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" t="5621" r="3172" b="139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任意形状 11">
            <a:extLst>
              <a:ext uri="{FF2B5EF4-FFF2-40B4-BE49-F238E27FC236}">
                <a16:creationId xmlns:a16="http://schemas.microsoft.com/office/drawing/2014/main" id="{DAED7063-7DB9-A447-9B75-90697D3C57D8}"/>
              </a:ext>
            </a:extLst>
          </p:cNvPr>
          <p:cNvSpPr/>
          <p:nvPr/>
        </p:nvSpPr>
        <p:spPr>
          <a:xfrm rot="3296312">
            <a:off x="6359045" y="2226223"/>
            <a:ext cx="2956637" cy="2956637"/>
          </a:xfrm>
          <a:custGeom>
            <a:avLst/>
            <a:gdLst>
              <a:gd name="connsiteX0" fmla="*/ 1171054 w 2343777"/>
              <a:gd name="connsiteY0" fmla="*/ 0 h 2345446"/>
              <a:gd name="connsiteX1" fmla="*/ 2343777 w 2343777"/>
              <a:gd name="connsiteY1" fmla="*/ 1172723 h 2345446"/>
              <a:gd name="connsiteX2" fmla="*/ 1171054 w 2343777"/>
              <a:gd name="connsiteY2" fmla="*/ 2345446 h 2345446"/>
              <a:gd name="connsiteX3" fmla="*/ 4386 w 2343777"/>
              <a:gd name="connsiteY3" fmla="*/ 1292627 h 2345446"/>
              <a:gd name="connsiteX4" fmla="*/ 0 w 2343777"/>
              <a:gd name="connsiteY4" fmla="*/ 1205775 h 2345446"/>
              <a:gd name="connsiteX5" fmla="*/ 1022965 w 2343777"/>
              <a:gd name="connsiteY5" fmla="*/ 1205775 h 2345446"/>
              <a:gd name="connsiteX6" fmla="*/ 1022965 w 2343777"/>
              <a:gd name="connsiteY6" fmla="*/ 10356 h 2345446"/>
              <a:gd name="connsiteX7" fmla="*/ 1051150 w 2343777"/>
              <a:gd name="connsiteY7" fmla="*/ 6055 h 2345446"/>
              <a:gd name="connsiteX8" fmla="*/ 1171054 w 2343777"/>
              <a:gd name="connsiteY8" fmla="*/ 0 h 2345446"/>
              <a:gd name="connsiteX0" fmla="*/ 1022965 w 2343777"/>
              <a:gd name="connsiteY0" fmla="*/ 1205775 h 2345446"/>
              <a:gd name="connsiteX1" fmla="*/ 1022965 w 2343777"/>
              <a:gd name="connsiteY1" fmla="*/ 10356 h 2345446"/>
              <a:gd name="connsiteX2" fmla="*/ 1051150 w 2343777"/>
              <a:gd name="connsiteY2" fmla="*/ 6055 h 2345446"/>
              <a:gd name="connsiteX3" fmla="*/ 1171054 w 2343777"/>
              <a:gd name="connsiteY3" fmla="*/ 0 h 2345446"/>
              <a:gd name="connsiteX4" fmla="*/ 2343777 w 2343777"/>
              <a:gd name="connsiteY4" fmla="*/ 1172723 h 2345446"/>
              <a:gd name="connsiteX5" fmla="*/ 1171054 w 2343777"/>
              <a:gd name="connsiteY5" fmla="*/ 2345446 h 2345446"/>
              <a:gd name="connsiteX6" fmla="*/ 4386 w 2343777"/>
              <a:gd name="connsiteY6" fmla="*/ 1292627 h 2345446"/>
              <a:gd name="connsiteX7" fmla="*/ 0 w 2343777"/>
              <a:gd name="connsiteY7" fmla="*/ 1205775 h 2345446"/>
              <a:gd name="connsiteX8" fmla="*/ 1114405 w 2343777"/>
              <a:gd name="connsiteY8" fmla="*/ 1297215 h 2345446"/>
              <a:gd name="connsiteX0" fmla="*/ 1022965 w 2343777"/>
              <a:gd name="connsiteY0" fmla="*/ 1205775 h 2345446"/>
              <a:gd name="connsiteX1" fmla="*/ 1022965 w 2343777"/>
              <a:gd name="connsiteY1" fmla="*/ 10356 h 2345446"/>
              <a:gd name="connsiteX2" fmla="*/ 1051150 w 2343777"/>
              <a:gd name="connsiteY2" fmla="*/ 6055 h 2345446"/>
              <a:gd name="connsiteX3" fmla="*/ 1171054 w 2343777"/>
              <a:gd name="connsiteY3" fmla="*/ 0 h 2345446"/>
              <a:gd name="connsiteX4" fmla="*/ 2343777 w 2343777"/>
              <a:gd name="connsiteY4" fmla="*/ 1172723 h 2345446"/>
              <a:gd name="connsiteX5" fmla="*/ 1171054 w 2343777"/>
              <a:gd name="connsiteY5" fmla="*/ 2345446 h 2345446"/>
              <a:gd name="connsiteX6" fmla="*/ 4386 w 2343777"/>
              <a:gd name="connsiteY6" fmla="*/ 1292627 h 2345446"/>
              <a:gd name="connsiteX7" fmla="*/ 0 w 2343777"/>
              <a:gd name="connsiteY7" fmla="*/ 1205775 h 2345446"/>
              <a:gd name="connsiteX0" fmla="*/ 1022965 w 2343777"/>
              <a:gd name="connsiteY0" fmla="*/ 10356 h 2345446"/>
              <a:gd name="connsiteX1" fmla="*/ 1051150 w 2343777"/>
              <a:gd name="connsiteY1" fmla="*/ 6055 h 2345446"/>
              <a:gd name="connsiteX2" fmla="*/ 1171054 w 2343777"/>
              <a:gd name="connsiteY2" fmla="*/ 0 h 2345446"/>
              <a:gd name="connsiteX3" fmla="*/ 2343777 w 2343777"/>
              <a:gd name="connsiteY3" fmla="*/ 1172723 h 2345446"/>
              <a:gd name="connsiteX4" fmla="*/ 1171054 w 2343777"/>
              <a:gd name="connsiteY4" fmla="*/ 2345446 h 2345446"/>
              <a:gd name="connsiteX5" fmla="*/ 4386 w 2343777"/>
              <a:gd name="connsiteY5" fmla="*/ 1292627 h 2345446"/>
              <a:gd name="connsiteX6" fmla="*/ 0 w 2343777"/>
              <a:gd name="connsiteY6" fmla="*/ 1205775 h 2345446"/>
              <a:gd name="connsiteX0" fmla="*/ 1022965 w 2343777"/>
              <a:gd name="connsiteY0" fmla="*/ 10356 h 2345446"/>
              <a:gd name="connsiteX1" fmla="*/ 1171054 w 2343777"/>
              <a:gd name="connsiteY1" fmla="*/ 0 h 2345446"/>
              <a:gd name="connsiteX2" fmla="*/ 2343777 w 2343777"/>
              <a:gd name="connsiteY2" fmla="*/ 1172723 h 2345446"/>
              <a:gd name="connsiteX3" fmla="*/ 1171054 w 2343777"/>
              <a:gd name="connsiteY3" fmla="*/ 2345446 h 2345446"/>
              <a:gd name="connsiteX4" fmla="*/ 4386 w 2343777"/>
              <a:gd name="connsiteY4" fmla="*/ 1292627 h 2345446"/>
              <a:gd name="connsiteX5" fmla="*/ 0 w 2343777"/>
              <a:gd name="connsiteY5" fmla="*/ 1205775 h 2345446"/>
              <a:gd name="connsiteX0" fmla="*/ 1171054 w 2343777"/>
              <a:gd name="connsiteY0" fmla="*/ 0 h 2345446"/>
              <a:gd name="connsiteX1" fmla="*/ 2343777 w 2343777"/>
              <a:gd name="connsiteY1" fmla="*/ 1172723 h 2345446"/>
              <a:gd name="connsiteX2" fmla="*/ 1171054 w 2343777"/>
              <a:gd name="connsiteY2" fmla="*/ 2345446 h 2345446"/>
              <a:gd name="connsiteX3" fmla="*/ 4386 w 2343777"/>
              <a:gd name="connsiteY3" fmla="*/ 1292627 h 2345446"/>
              <a:gd name="connsiteX4" fmla="*/ 0 w 2343777"/>
              <a:gd name="connsiteY4" fmla="*/ 1205775 h 2345446"/>
              <a:gd name="connsiteX0" fmla="*/ 1166668 w 2339391"/>
              <a:gd name="connsiteY0" fmla="*/ 0 h 2345446"/>
              <a:gd name="connsiteX1" fmla="*/ 2339391 w 2339391"/>
              <a:gd name="connsiteY1" fmla="*/ 1172723 h 2345446"/>
              <a:gd name="connsiteX2" fmla="*/ 1166668 w 2339391"/>
              <a:gd name="connsiteY2" fmla="*/ 2345446 h 2345446"/>
              <a:gd name="connsiteX3" fmla="*/ 0 w 2339391"/>
              <a:gd name="connsiteY3" fmla="*/ 1292627 h 2345446"/>
              <a:gd name="connsiteX0" fmla="*/ 0 w 1172723"/>
              <a:gd name="connsiteY0" fmla="*/ 0 h 2345446"/>
              <a:gd name="connsiteX1" fmla="*/ 1172723 w 1172723"/>
              <a:gd name="connsiteY1" fmla="*/ 1172723 h 2345446"/>
              <a:gd name="connsiteX2" fmla="*/ 0 w 1172723"/>
              <a:gd name="connsiteY2" fmla="*/ 2345446 h 2345446"/>
              <a:gd name="connsiteX0" fmla="*/ 0 w 1172723"/>
              <a:gd name="connsiteY0" fmla="*/ 0 h 1172723"/>
              <a:gd name="connsiteX1" fmla="*/ 1172723 w 1172723"/>
              <a:gd name="connsiteY1" fmla="*/ 1172723 h 117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2723" h="1172723">
                <a:moveTo>
                  <a:pt x="0" y="0"/>
                </a:moveTo>
                <a:cubicBezTo>
                  <a:pt x="647677" y="0"/>
                  <a:pt x="1172723" y="525046"/>
                  <a:pt x="1172723" y="1172723"/>
                </a:cubicBezTo>
              </a:path>
            </a:pathLst>
          </a:custGeom>
          <a:noFill/>
          <a:ln>
            <a:solidFill>
              <a:srgbClr val="0B32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6BDCDEA-5C72-4357-B9A4-1DB51B4F86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478796"/>
            <a:ext cx="12192000" cy="920750"/>
          </a:xfrm>
          <a:solidFill>
            <a:srgbClr val="0B3280"/>
          </a:solidFill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</a:rPr>
              <a:t>Integrated Ground-Air Test System </a:t>
            </a:r>
            <a:br>
              <a:rPr lang="en-US" altLang="zh-CN" sz="4800" dirty="0">
                <a:solidFill>
                  <a:schemeClr val="bg1"/>
                </a:solidFill>
              </a:rPr>
            </a:br>
            <a:r>
              <a:rPr lang="en-US" altLang="zh-CN" sz="2000" dirty="0">
                <a:solidFill>
                  <a:schemeClr val="bg1"/>
                </a:solidFill>
              </a:rPr>
              <a:t> Solution for FDD Interference Detection 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4097" name="Picture 1" descr="page1image2699111968">
            <a:extLst>
              <a:ext uri="{FF2B5EF4-FFF2-40B4-BE49-F238E27FC236}">
                <a16:creationId xmlns:a16="http://schemas.microsoft.com/office/drawing/2014/main" id="{0513D24F-9224-3E40-8787-DC0E758E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04" y="-156065"/>
            <a:ext cx="4978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BB8CA3-F9BA-47C1-AE51-115981EBFEBC}"/>
              </a:ext>
            </a:extLst>
          </p:cNvPr>
          <p:cNvSpPr txBox="1"/>
          <p:nvPr/>
        </p:nvSpPr>
        <p:spPr>
          <a:xfrm>
            <a:off x="1059348" y="2968904"/>
            <a:ext cx="302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zh-CN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▷ 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One-drone Version</a:t>
            </a:r>
          </a:p>
          <a:p>
            <a:r>
              <a: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▷ 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Two-drone Version  </a:t>
            </a:r>
          </a:p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(Collaborative Detection)</a:t>
            </a:r>
          </a:p>
          <a:p>
            <a:r>
              <a:rPr lang="zh-CN" altLang="en-US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▷ </a:t>
            </a:r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Correlative Interferometer DF  </a:t>
            </a:r>
          </a:p>
          <a:p>
            <a:r>
              <a:rPr lang="en-US" altLang="zh-CN" sz="1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Antenna Version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592107-2E83-3D43-BD9A-812DF7DB7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647" y="239568"/>
            <a:ext cx="7488000" cy="468000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1 Overview: Integrated ground-to-air test system</a:t>
            </a:r>
          </a:p>
          <a:p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F13BE63-953A-4C9B-A0DC-525025CB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9" y="4805766"/>
            <a:ext cx="468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Six rotor industrial drone </a:t>
            </a:r>
          </a:p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Wireless Spectrum Test Receiver</a:t>
            </a:r>
          </a:p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Omnidirectional, directional,</a:t>
            </a:r>
          </a:p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interferometer antenna</a:t>
            </a:r>
          </a:p>
        </p:txBody>
      </p:sp>
      <p:sp>
        <p:nvSpPr>
          <p:cNvPr id="28" name="左右箭头 8">
            <a:extLst>
              <a:ext uri="{FF2B5EF4-FFF2-40B4-BE49-F238E27FC236}">
                <a16:creationId xmlns:a16="http://schemas.microsoft.com/office/drawing/2014/main" id="{065E0F36-D04F-4AB7-A916-ABE59CBF79D5}"/>
              </a:ext>
            </a:extLst>
          </p:cNvPr>
          <p:cNvSpPr/>
          <p:nvPr/>
        </p:nvSpPr>
        <p:spPr bwMode="auto">
          <a:xfrm rot="10800000" flipV="1">
            <a:off x="3589172" y="3229982"/>
            <a:ext cx="757450" cy="326963"/>
          </a:xfrm>
          <a:prstGeom prst="leftRightArrow">
            <a:avLst>
              <a:gd name="adj1" fmla="val 40780"/>
              <a:gd name="adj2" fmla="val 3725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rgbClr val="0033CC"/>
              </a:solidFill>
              <a:latin typeface="Verdana" pitchFamily="34" charset="0"/>
              <a:ea typeface="Source Han Sans K Light" panose="020B0300000000000000" pitchFamily="34" charset="-128"/>
            </a:endParaRPr>
          </a:p>
        </p:txBody>
      </p:sp>
      <p:sp>
        <p:nvSpPr>
          <p:cNvPr id="30" name="矩形 4">
            <a:extLst>
              <a:ext uri="{FF2B5EF4-FFF2-40B4-BE49-F238E27FC236}">
                <a16:creationId xmlns:a16="http://schemas.microsoft.com/office/drawing/2014/main" id="{C2C5F2DD-AB5F-44BF-9450-B8D4A4B3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487" y="4853266"/>
            <a:ext cx="25247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Cloud Data Server</a:t>
            </a:r>
          </a:p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Cloud Control Server</a:t>
            </a:r>
          </a:p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Public or Private Server</a:t>
            </a:r>
          </a:p>
        </p:txBody>
      </p:sp>
      <p:sp>
        <p:nvSpPr>
          <p:cNvPr id="31" name="矩形 4">
            <a:extLst>
              <a:ext uri="{FF2B5EF4-FFF2-40B4-BE49-F238E27FC236}">
                <a16:creationId xmlns:a16="http://schemas.microsoft.com/office/drawing/2014/main" id="{2F73F691-85BA-4808-B30B-5090900D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756" y="4805766"/>
            <a:ext cx="338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Mobile Ground Terminal</a:t>
            </a:r>
          </a:p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Flight control terminal</a:t>
            </a:r>
          </a:p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Handheld Directional Antenna</a:t>
            </a:r>
          </a:p>
        </p:txBody>
      </p:sp>
      <p:grpSp>
        <p:nvGrpSpPr>
          <p:cNvPr id="12" name="Group106">
            <a:extLst>
              <a:ext uri="{FF2B5EF4-FFF2-40B4-BE49-F238E27FC236}">
                <a16:creationId xmlns:a16="http://schemas.microsoft.com/office/drawing/2014/main" id="{17FBE054-9B07-4643-9130-84FA32B560EE}"/>
              </a:ext>
            </a:extLst>
          </p:cNvPr>
          <p:cNvGrpSpPr/>
          <p:nvPr/>
        </p:nvGrpSpPr>
        <p:grpSpPr>
          <a:xfrm>
            <a:off x="5402049" y="2029912"/>
            <a:ext cx="1600541" cy="2258794"/>
            <a:chOff x="4110000" y="2746500"/>
            <a:chExt cx="924000" cy="1365000"/>
          </a:xfrm>
        </p:grpSpPr>
        <p:grpSp>
          <p:nvGrpSpPr>
            <p:cNvPr id="13" name="网络服务器">
              <a:extLst>
                <a:ext uri="{FF2B5EF4-FFF2-40B4-BE49-F238E27FC236}">
                  <a16:creationId xmlns:a16="http://schemas.microsoft.com/office/drawing/2014/main" id="{663C9C48-C357-4DC2-B335-7D57C144FE7F}"/>
                </a:ext>
              </a:extLst>
            </p:cNvPr>
            <p:cNvGrpSpPr/>
            <p:nvPr/>
          </p:nvGrpSpPr>
          <p:grpSpPr>
            <a:xfrm>
              <a:off x="4117000" y="2753500"/>
              <a:ext cx="910000" cy="1199545"/>
              <a:chOff x="4117000" y="2753500"/>
              <a:chExt cx="910000" cy="1199545"/>
            </a:xfrm>
          </p:grpSpPr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8BCCE09-C7B2-4240-AF1B-CB4E3420DB8A}"/>
                  </a:ext>
                </a:extLst>
              </p:cNvPr>
              <p:cNvSpPr/>
              <p:nvPr/>
            </p:nvSpPr>
            <p:spPr>
              <a:xfrm>
                <a:off x="4455381" y="3386481"/>
                <a:ext cx="571619" cy="566565"/>
              </a:xfrm>
              <a:custGeom>
                <a:avLst/>
                <a:gdLst/>
                <a:ahLst/>
                <a:cxnLst/>
                <a:rect l="0" t="0" r="0" b="0"/>
                <a:pathLst>
                  <a:path w="571619" h="566565">
                    <a:moveTo>
                      <a:pt x="285810" y="566565"/>
                    </a:moveTo>
                    <a:cubicBezTo>
                      <a:pt x="128466" y="566565"/>
                      <a:pt x="0" y="439234"/>
                      <a:pt x="0" y="283282"/>
                    </a:cubicBezTo>
                    <a:cubicBezTo>
                      <a:pt x="0" y="127330"/>
                      <a:pt x="128466" y="0"/>
                      <a:pt x="285810" y="0"/>
                    </a:cubicBezTo>
                    <a:cubicBezTo>
                      <a:pt x="443153" y="0"/>
                      <a:pt x="571619" y="127330"/>
                      <a:pt x="571619" y="283282"/>
                    </a:cubicBezTo>
                    <a:cubicBezTo>
                      <a:pt x="571619" y="439601"/>
                      <a:pt x="443153" y="566565"/>
                      <a:pt x="285810" y="566565"/>
                    </a:cubicBezTo>
                    <a:close/>
                    <a:moveTo>
                      <a:pt x="215838" y="419419"/>
                    </a:moveTo>
                    <a:cubicBezTo>
                      <a:pt x="236200" y="488772"/>
                      <a:pt x="265447" y="523632"/>
                      <a:pt x="285810" y="523632"/>
                    </a:cubicBezTo>
                    <a:cubicBezTo>
                      <a:pt x="306172" y="523632"/>
                      <a:pt x="338381" y="491708"/>
                      <a:pt x="355781" y="419419"/>
                    </a:cubicBezTo>
                    <a:cubicBezTo>
                      <a:pt x="332457" y="416484"/>
                      <a:pt x="309133" y="413548"/>
                      <a:pt x="285810" y="413548"/>
                    </a:cubicBezTo>
                    <a:cubicBezTo>
                      <a:pt x="262486" y="413548"/>
                      <a:pt x="239162" y="416484"/>
                      <a:pt x="215838" y="419419"/>
                    </a:cubicBezTo>
                    <a:close/>
                    <a:moveTo>
                      <a:pt x="110696" y="445472"/>
                    </a:moveTo>
                    <a:cubicBezTo>
                      <a:pt x="136981" y="474461"/>
                      <a:pt x="169190" y="494643"/>
                      <a:pt x="203991" y="506019"/>
                    </a:cubicBezTo>
                    <a:cubicBezTo>
                      <a:pt x="189552" y="482901"/>
                      <a:pt x="180667" y="456848"/>
                      <a:pt x="171782" y="424923"/>
                    </a:cubicBezTo>
                    <a:cubicBezTo>
                      <a:pt x="148828" y="430795"/>
                      <a:pt x="128466" y="436665"/>
                      <a:pt x="110696" y="445472"/>
                    </a:cubicBezTo>
                    <a:close/>
                    <a:moveTo>
                      <a:pt x="402429" y="425291"/>
                    </a:moveTo>
                    <a:cubicBezTo>
                      <a:pt x="393544" y="457215"/>
                      <a:pt x="382067" y="483268"/>
                      <a:pt x="370219" y="506385"/>
                    </a:cubicBezTo>
                    <a:cubicBezTo>
                      <a:pt x="405391" y="494643"/>
                      <a:pt x="437229" y="471526"/>
                      <a:pt x="463515" y="442904"/>
                    </a:cubicBezTo>
                    <a:cubicBezTo>
                      <a:pt x="446115" y="436665"/>
                      <a:pt x="425753" y="430795"/>
                      <a:pt x="402429" y="425291"/>
                    </a:cubicBezTo>
                    <a:close/>
                    <a:moveTo>
                      <a:pt x="46648" y="303831"/>
                    </a:moveTo>
                    <a:cubicBezTo>
                      <a:pt x="49609" y="341260"/>
                      <a:pt x="61086" y="373184"/>
                      <a:pt x="81819" y="408044"/>
                    </a:cubicBezTo>
                    <a:cubicBezTo>
                      <a:pt x="105142" y="396302"/>
                      <a:pt x="131428" y="387862"/>
                      <a:pt x="160675" y="381991"/>
                    </a:cubicBezTo>
                    <a:cubicBezTo>
                      <a:pt x="154752" y="355937"/>
                      <a:pt x="154752" y="329884"/>
                      <a:pt x="151790" y="303831"/>
                    </a:cubicBezTo>
                    <a:lnTo>
                      <a:pt x="46648" y="303831"/>
                    </a:lnTo>
                    <a:close/>
                    <a:moveTo>
                      <a:pt x="411314" y="384559"/>
                    </a:moveTo>
                    <a:cubicBezTo>
                      <a:pt x="440561" y="390430"/>
                      <a:pt x="469809" y="398870"/>
                      <a:pt x="490171" y="410613"/>
                    </a:cubicBezTo>
                    <a:cubicBezTo>
                      <a:pt x="510533" y="375752"/>
                      <a:pt x="522380" y="344195"/>
                      <a:pt x="525342" y="306400"/>
                    </a:cubicBezTo>
                    <a:lnTo>
                      <a:pt x="417608" y="306400"/>
                    </a:lnTo>
                    <a:cubicBezTo>
                      <a:pt x="419829" y="332453"/>
                      <a:pt x="416868" y="355937"/>
                      <a:pt x="411314" y="384559"/>
                    </a:cubicBezTo>
                    <a:close/>
                    <a:moveTo>
                      <a:pt x="198438" y="303831"/>
                    </a:moveTo>
                    <a:cubicBezTo>
                      <a:pt x="198438" y="326949"/>
                      <a:pt x="201400" y="350067"/>
                      <a:pt x="204361" y="373184"/>
                    </a:cubicBezTo>
                    <a:cubicBezTo>
                      <a:pt x="230647" y="370248"/>
                      <a:pt x="259894" y="367313"/>
                      <a:pt x="285810" y="367313"/>
                    </a:cubicBezTo>
                    <a:cubicBezTo>
                      <a:pt x="312465" y="367313"/>
                      <a:pt x="338751" y="370248"/>
                      <a:pt x="367998" y="373184"/>
                    </a:cubicBezTo>
                    <a:cubicBezTo>
                      <a:pt x="370960" y="350067"/>
                      <a:pt x="373922" y="326949"/>
                      <a:pt x="373922" y="303831"/>
                    </a:cubicBezTo>
                    <a:lnTo>
                      <a:pt x="198438" y="303831"/>
                    </a:lnTo>
                    <a:close/>
                    <a:moveTo>
                      <a:pt x="527933" y="257596"/>
                    </a:moveTo>
                    <a:cubicBezTo>
                      <a:pt x="524972" y="217232"/>
                      <a:pt x="510533" y="179437"/>
                      <a:pt x="487209" y="144944"/>
                    </a:cubicBezTo>
                    <a:cubicBezTo>
                      <a:pt x="463885" y="156686"/>
                      <a:pt x="437600" y="165126"/>
                      <a:pt x="411314" y="170997"/>
                    </a:cubicBezTo>
                    <a:cubicBezTo>
                      <a:pt x="417237" y="197050"/>
                      <a:pt x="420200" y="226039"/>
                      <a:pt x="420200" y="257596"/>
                    </a:cubicBezTo>
                    <a:lnTo>
                      <a:pt x="527933" y="257596"/>
                    </a:lnTo>
                    <a:close/>
                    <a:moveTo>
                      <a:pt x="376143" y="257596"/>
                    </a:moveTo>
                    <a:cubicBezTo>
                      <a:pt x="376143" y="231543"/>
                      <a:pt x="373182" y="202554"/>
                      <a:pt x="367258" y="179437"/>
                    </a:cubicBezTo>
                    <a:cubicBezTo>
                      <a:pt x="340973" y="182372"/>
                      <a:pt x="314687" y="185308"/>
                      <a:pt x="288401" y="185308"/>
                    </a:cubicBezTo>
                    <a:cubicBezTo>
                      <a:pt x="262115" y="185308"/>
                      <a:pt x="235830" y="182372"/>
                      <a:pt x="209544" y="179437"/>
                    </a:cubicBezTo>
                    <a:cubicBezTo>
                      <a:pt x="203621" y="202554"/>
                      <a:pt x="200659" y="231543"/>
                      <a:pt x="200659" y="257596"/>
                    </a:cubicBezTo>
                    <a:lnTo>
                      <a:pt x="376143" y="257596"/>
                    </a:lnTo>
                    <a:close/>
                    <a:moveTo>
                      <a:pt x="154382" y="257596"/>
                    </a:moveTo>
                    <a:cubicBezTo>
                      <a:pt x="154382" y="228607"/>
                      <a:pt x="157343" y="199619"/>
                      <a:pt x="163267" y="170997"/>
                    </a:cubicBezTo>
                    <a:cubicBezTo>
                      <a:pt x="134020" y="165126"/>
                      <a:pt x="110696" y="156686"/>
                      <a:pt x="87372" y="144944"/>
                    </a:cubicBezTo>
                    <a:cubicBezTo>
                      <a:pt x="64048" y="179804"/>
                      <a:pt x="49609" y="217232"/>
                      <a:pt x="43686" y="257596"/>
                    </a:cubicBezTo>
                    <a:lnTo>
                      <a:pt x="154382" y="257596"/>
                    </a:lnTo>
                    <a:close/>
                    <a:moveTo>
                      <a:pt x="218800" y="139072"/>
                    </a:moveTo>
                    <a:cubicBezTo>
                      <a:pt x="242124" y="142008"/>
                      <a:pt x="265447" y="144944"/>
                      <a:pt x="288771" y="144944"/>
                    </a:cubicBezTo>
                    <a:cubicBezTo>
                      <a:pt x="312095" y="144944"/>
                      <a:pt x="335419" y="142008"/>
                      <a:pt x="358743" y="139072"/>
                    </a:cubicBezTo>
                    <a:cubicBezTo>
                      <a:pt x="338381" y="72655"/>
                      <a:pt x="309133" y="43667"/>
                      <a:pt x="288771" y="43667"/>
                    </a:cubicBezTo>
                    <a:cubicBezTo>
                      <a:pt x="265447" y="43667"/>
                      <a:pt x="236200" y="72655"/>
                      <a:pt x="218800" y="139072"/>
                    </a:cubicBezTo>
                    <a:close/>
                    <a:moveTo>
                      <a:pt x="116619" y="113019"/>
                    </a:moveTo>
                    <a:cubicBezTo>
                      <a:pt x="134020" y="118891"/>
                      <a:pt x="154382" y="127330"/>
                      <a:pt x="175114" y="130266"/>
                    </a:cubicBezTo>
                    <a:cubicBezTo>
                      <a:pt x="183999" y="101277"/>
                      <a:pt x="192514" y="78159"/>
                      <a:pt x="207323" y="57978"/>
                    </a:cubicBezTo>
                    <a:cubicBezTo>
                      <a:pt x="172152" y="69720"/>
                      <a:pt x="142905" y="86966"/>
                      <a:pt x="116619" y="113019"/>
                    </a:cubicBezTo>
                    <a:close/>
                    <a:moveTo>
                      <a:pt x="370219" y="57978"/>
                    </a:moveTo>
                    <a:cubicBezTo>
                      <a:pt x="382067" y="78159"/>
                      <a:pt x="393544" y="104213"/>
                      <a:pt x="402429" y="130266"/>
                    </a:cubicBezTo>
                    <a:cubicBezTo>
                      <a:pt x="422791" y="124395"/>
                      <a:pt x="443153" y="118524"/>
                      <a:pt x="460923" y="113019"/>
                    </a:cubicBezTo>
                    <a:cubicBezTo>
                      <a:pt x="431676" y="86966"/>
                      <a:pt x="402429" y="69720"/>
                      <a:pt x="370219" y="579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7000" cap="flat">
                <a:noFill/>
                <a:bevel/>
              </a:ln>
            </p:spPr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F52698A-1E2F-4190-B856-2E65A0FA8536}"/>
                  </a:ext>
                </a:extLst>
              </p:cNvPr>
              <p:cNvSpPr/>
              <p:nvPr/>
            </p:nvSpPr>
            <p:spPr>
              <a:xfrm>
                <a:off x="4464266" y="3392353"/>
                <a:ext cx="553849" cy="548950"/>
              </a:xfrm>
              <a:custGeom>
                <a:avLst/>
                <a:gdLst/>
                <a:ahLst/>
                <a:cxnLst/>
                <a:rect l="0" t="0" r="0" b="0"/>
                <a:pathLst>
                  <a:path w="553849" h="548950">
                    <a:moveTo>
                      <a:pt x="276924" y="0"/>
                    </a:moveTo>
                    <a:cubicBezTo>
                      <a:pt x="125134" y="0"/>
                      <a:pt x="0" y="124394"/>
                      <a:pt x="0" y="274475"/>
                    </a:cubicBezTo>
                    <a:cubicBezTo>
                      <a:pt x="0" y="424556"/>
                      <a:pt x="125504" y="548950"/>
                      <a:pt x="276924" y="548950"/>
                    </a:cubicBezTo>
                    <a:cubicBezTo>
                      <a:pt x="428344" y="548950"/>
                      <a:pt x="553849" y="424556"/>
                      <a:pt x="553849" y="274475"/>
                    </a:cubicBezTo>
                    <a:cubicBezTo>
                      <a:pt x="553849" y="124394"/>
                      <a:pt x="431306" y="0"/>
                      <a:pt x="276924" y="0"/>
                    </a:cubicBezTo>
                    <a:close/>
                    <a:moveTo>
                      <a:pt x="276924" y="523264"/>
                    </a:moveTo>
                    <a:cubicBezTo>
                      <a:pt x="244715" y="523264"/>
                      <a:pt x="212876" y="477029"/>
                      <a:pt x="195106" y="404741"/>
                    </a:cubicBezTo>
                    <a:cubicBezTo>
                      <a:pt x="221392" y="401805"/>
                      <a:pt x="250639" y="398870"/>
                      <a:pt x="276924" y="398870"/>
                    </a:cubicBezTo>
                    <a:cubicBezTo>
                      <a:pt x="303210" y="398870"/>
                      <a:pt x="332457" y="401805"/>
                      <a:pt x="358743" y="404741"/>
                    </a:cubicBezTo>
                    <a:cubicBezTo>
                      <a:pt x="340973" y="479965"/>
                      <a:pt x="308763" y="523264"/>
                      <a:pt x="276924" y="523264"/>
                    </a:cubicBezTo>
                    <a:close/>
                    <a:moveTo>
                      <a:pt x="276924" y="373184"/>
                    </a:moveTo>
                    <a:cubicBezTo>
                      <a:pt x="247677" y="373184"/>
                      <a:pt x="218430" y="376119"/>
                      <a:pt x="189553" y="379055"/>
                    </a:cubicBezTo>
                    <a:cubicBezTo>
                      <a:pt x="183629" y="350066"/>
                      <a:pt x="180667" y="324013"/>
                      <a:pt x="180667" y="289520"/>
                    </a:cubicBezTo>
                    <a:lnTo>
                      <a:pt x="376143" y="289520"/>
                    </a:lnTo>
                    <a:cubicBezTo>
                      <a:pt x="376143" y="324380"/>
                      <a:pt x="373182" y="350066"/>
                      <a:pt x="367258" y="379055"/>
                    </a:cubicBezTo>
                    <a:cubicBezTo>
                      <a:pt x="338011" y="375752"/>
                      <a:pt x="308763" y="373184"/>
                      <a:pt x="276924" y="373184"/>
                    </a:cubicBezTo>
                    <a:close/>
                    <a:moveTo>
                      <a:pt x="276924" y="28989"/>
                    </a:moveTo>
                    <a:cubicBezTo>
                      <a:pt x="306171" y="28989"/>
                      <a:pt x="338011" y="72288"/>
                      <a:pt x="358743" y="141641"/>
                    </a:cubicBezTo>
                    <a:cubicBezTo>
                      <a:pt x="332457" y="144577"/>
                      <a:pt x="306171" y="147512"/>
                      <a:pt x="276924" y="147512"/>
                    </a:cubicBezTo>
                    <a:cubicBezTo>
                      <a:pt x="250639" y="147512"/>
                      <a:pt x="221392" y="144577"/>
                      <a:pt x="195106" y="141641"/>
                    </a:cubicBezTo>
                    <a:cubicBezTo>
                      <a:pt x="215468" y="69353"/>
                      <a:pt x="247677" y="28989"/>
                      <a:pt x="276924" y="28989"/>
                    </a:cubicBezTo>
                    <a:close/>
                    <a:moveTo>
                      <a:pt x="276924" y="170630"/>
                    </a:moveTo>
                    <a:cubicBezTo>
                      <a:pt x="306171" y="170630"/>
                      <a:pt x="335419" y="167694"/>
                      <a:pt x="364296" y="164759"/>
                    </a:cubicBezTo>
                    <a:cubicBezTo>
                      <a:pt x="370220" y="193747"/>
                      <a:pt x="373182" y="225305"/>
                      <a:pt x="376143" y="260164"/>
                    </a:cubicBezTo>
                    <a:lnTo>
                      <a:pt x="180667" y="260164"/>
                    </a:lnTo>
                    <a:cubicBezTo>
                      <a:pt x="180667" y="225305"/>
                      <a:pt x="186591" y="190812"/>
                      <a:pt x="192515" y="164759"/>
                    </a:cubicBezTo>
                    <a:cubicBezTo>
                      <a:pt x="218430" y="170630"/>
                      <a:pt x="247677" y="170630"/>
                      <a:pt x="276924" y="170630"/>
                    </a:cubicBezTo>
                    <a:close/>
                    <a:moveTo>
                      <a:pt x="154381" y="260164"/>
                    </a:moveTo>
                    <a:lnTo>
                      <a:pt x="25915" y="260164"/>
                    </a:lnTo>
                    <a:cubicBezTo>
                      <a:pt x="28877" y="210993"/>
                      <a:pt x="49239" y="164759"/>
                      <a:pt x="75525" y="130265"/>
                    </a:cubicBezTo>
                    <a:cubicBezTo>
                      <a:pt x="101811" y="142008"/>
                      <a:pt x="131058" y="153383"/>
                      <a:pt x="165858" y="159254"/>
                    </a:cubicBezTo>
                    <a:cubicBezTo>
                      <a:pt x="159935" y="188243"/>
                      <a:pt x="156973" y="219800"/>
                      <a:pt x="154381" y="260164"/>
                    </a:cubicBezTo>
                    <a:close/>
                    <a:moveTo>
                      <a:pt x="154381" y="289153"/>
                    </a:moveTo>
                    <a:cubicBezTo>
                      <a:pt x="154381" y="324013"/>
                      <a:pt x="157343" y="352635"/>
                      <a:pt x="163267" y="381623"/>
                    </a:cubicBezTo>
                    <a:cubicBezTo>
                      <a:pt x="128096" y="387494"/>
                      <a:pt x="96257" y="398870"/>
                      <a:pt x="69972" y="410612"/>
                    </a:cubicBezTo>
                    <a:cubicBezTo>
                      <a:pt x="43686" y="373184"/>
                      <a:pt x="29247" y="332453"/>
                      <a:pt x="29247" y="286217"/>
                    </a:cubicBezTo>
                    <a:lnTo>
                      <a:pt x="154381" y="289153"/>
                    </a:lnTo>
                    <a:close/>
                    <a:moveTo>
                      <a:pt x="402429" y="289153"/>
                    </a:moveTo>
                    <a:lnTo>
                      <a:pt x="527934" y="289153"/>
                    </a:lnTo>
                    <a:cubicBezTo>
                      <a:pt x="524972" y="335388"/>
                      <a:pt x="510533" y="375752"/>
                      <a:pt x="487209" y="413547"/>
                    </a:cubicBezTo>
                    <a:cubicBezTo>
                      <a:pt x="460923" y="401805"/>
                      <a:pt x="428714" y="390430"/>
                      <a:pt x="393914" y="384559"/>
                    </a:cubicBezTo>
                    <a:cubicBezTo>
                      <a:pt x="399467" y="352635"/>
                      <a:pt x="402429" y="326582"/>
                      <a:pt x="402429" y="289153"/>
                    </a:cubicBezTo>
                    <a:close/>
                    <a:moveTo>
                      <a:pt x="402429" y="260164"/>
                    </a:moveTo>
                    <a:cubicBezTo>
                      <a:pt x="402429" y="225305"/>
                      <a:pt x="396505" y="187876"/>
                      <a:pt x="390582" y="158888"/>
                    </a:cubicBezTo>
                    <a:cubicBezTo>
                      <a:pt x="422791" y="153016"/>
                      <a:pt x="454630" y="141641"/>
                      <a:pt x="480916" y="129899"/>
                    </a:cubicBezTo>
                    <a:cubicBezTo>
                      <a:pt x="507201" y="167327"/>
                      <a:pt x="524602" y="213562"/>
                      <a:pt x="527563" y="259797"/>
                    </a:cubicBezTo>
                    <a:lnTo>
                      <a:pt x="402429" y="260164"/>
                    </a:lnTo>
                    <a:close/>
                    <a:moveTo>
                      <a:pt x="463515" y="110084"/>
                    </a:moveTo>
                    <a:cubicBezTo>
                      <a:pt x="440191" y="121826"/>
                      <a:pt x="413906" y="130265"/>
                      <a:pt x="384658" y="136137"/>
                    </a:cubicBezTo>
                    <a:cubicBezTo>
                      <a:pt x="372811" y="95773"/>
                      <a:pt x="358373" y="60913"/>
                      <a:pt x="338011" y="37795"/>
                    </a:cubicBezTo>
                    <a:cubicBezTo>
                      <a:pt x="387620" y="49171"/>
                      <a:pt x="431306" y="75224"/>
                      <a:pt x="463515" y="110084"/>
                    </a:cubicBezTo>
                    <a:close/>
                    <a:moveTo>
                      <a:pt x="218430" y="34860"/>
                    </a:moveTo>
                    <a:cubicBezTo>
                      <a:pt x="198067" y="57977"/>
                      <a:pt x="183259" y="92837"/>
                      <a:pt x="171782" y="133201"/>
                    </a:cubicBezTo>
                    <a:cubicBezTo>
                      <a:pt x="142535" y="127330"/>
                      <a:pt x="116249" y="118891"/>
                      <a:pt x="92925" y="107148"/>
                    </a:cubicBezTo>
                    <a:cubicBezTo>
                      <a:pt x="125134" y="75224"/>
                      <a:pt x="168820" y="49171"/>
                      <a:pt x="218430" y="34860"/>
                    </a:cubicBezTo>
                    <a:close/>
                    <a:moveTo>
                      <a:pt x="87372" y="436665"/>
                    </a:moveTo>
                    <a:cubicBezTo>
                      <a:pt x="110696" y="424923"/>
                      <a:pt x="139943" y="416483"/>
                      <a:pt x="169190" y="410612"/>
                    </a:cubicBezTo>
                    <a:cubicBezTo>
                      <a:pt x="181038" y="456847"/>
                      <a:pt x="198438" y="491707"/>
                      <a:pt x="215838" y="517393"/>
                    </a:cubicBezTo>
                    <a:cubicBezTo>
                      <a:pt x="166229" y="503082"/>
                      <a:pt x="119581" y="474093"/>
                      <a:pt x="87372" y="436665"/>
                    </a:cubicBezTo>
                    <a:close/>
                    <a:moveTo>
                      <a:pt x="338011" y="517393"/>
                    </a:moveTo>
                    <a:cubicBezTo>
                      <a:pt x="358373" y="491340"/>
                      <a:pt x="375773" y="456847"/>
                      <a:pt x="387620" y="410612"/>
                    </a:cubicBezTo>
                    <a:cubicBezTo>
                      <a:pt x="419829" y="416483"/>
                      <a:pt x="446115" y="424923"/>
                      <a:pt x="469439" y="436665"/>
                    </a:cubicBezTo>
                    <a:cubicBezTo>
                      <a:pt x="437230" y="474093"/>
                      <a:pt x="390582" y="503082"/>
                      <a:pt x="338011" y="517393"/>
                    </a:cubicBezTo>
                    <a:close/>
                  </a:path>
                </a:pathLst>
              </a:custGeom>
              <a:solidFill>
                <a:srgbClr val="0070C0"/>
              </a:solidFill>
              <a:ln w="7000" cap="flat">
                <a:noFill/>
                <a:bevel/>
              </a:ln>
            </p:spPr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19C4D5EE-907B-4DE3-8858-F8950F4BE688}"/>
                  </a:ext>
                </a:extLst>
              </p:cNvPr>
              <p:cNvSpPr/>
              <p:nvPr/>
            </p:nvSpPr>
            <p:spPr>
              <a:xfrm>
                <a:off x="4117000" y="2753500"/>
                <a:ext cx="583467" cy="1185235"/>
              </a:xfrm>
              <a:custGeom>
                <a:avLst/>
                <a:gdLst/>
                <a:ahLst/>
                <a:cxnLst/>
                <a:rect l="0" t="0" r="0" b="0"/>
                <a:pathLst>
                  <a:path w="583467" h="1185235">
                    <a:moveTo>
                      <a:pt x="291733" y="899017"/>
                    </a:moveTo>
                    <a:cubicBezTo>
                      <a:pt x="297657" y="737194"/>
                      <a:pt x="422791" y="604360"/>
                      <a:pt x="583467" y="583811"/>
                    </a:cubicBezTo>
                    <a:lnTo>
                      <a:pt x="583467" y="57977"/>
                    </a:lnTo>
                    <a:cubicBezTo>
                      <a:pt x="583467" y="26053"/>
                      <a:pt x="557181" y="0"/>
                      <a:pt x="524972" y="0"/>
                    </a:cubicBezTo>
                    <a:lnTo>
                      <a:pt x="58495" y="0"/>
                    </a:lnTo>
                    <a:cubicBezTo>
                      <a:pt x="26286" y="0"/>
                      <a:pt x="0" y="26053"/>
                      <a:pt x="0" y="57977"/>
                    </a:cubicBezTo>
                    <a:lnTo>
                      <a:pt x="0" y="1185235"/>
                    </a:lnTo>
                    <a:lnTo>
                      <a:pt x="437229" y="1185235"/>
                    </a:lnTo>
                    <a:cubicBezTo>
                      <a:pt x="393544" y="1156246"/>
                      <a:pt x="358373" y="1115882"/>
                      <a:pt x="332087" y="1069647"/>
                    </a:cubicBezTo>
                    <a:lnTo>
                      <a:pt x="87002" y="1069647"/>
                    </a:lnTo>
                    <a:lnTo>
                      <a:pt x="87002" y="1011669"/>
                    </a:lnTo>
                    <a:lnTo>
                      <a:pt x="305802" y="1011669"/>
                    </a:lnTo>
                    <a:cubicBezTo>
                      <a:pt x="299878" y="994423"/>
                      <a:pt x="296916" y="974241"/>
                      <a:pt x="293955" y="953692"/>
                    </a:cubicBezTo>
                    <a:lnTo>
                      <a:pt x="87002" y="953692"/>
                    </a:lnTo>
                    <a:lnTo>
                      <a:pt x="87002" y="895715"/>
                    </a:lnTo>
                    <a:lnTo>
                      <a:pt x="291733" y="899017"/>
                    </a:lnTo>
                    <a:close/>
                    <a:moveTo>
                      <a:pt x="87742" y="176500"/>
                    </a:moveTo>
                    <a:lnTo>
                      <a:pt x="495724" y="176500"/>
                    </a:lnTo>
                    <a:lnTo>
                      <a:pt x="495724" y="234479"/>
                    </a:lnTo>
                    <a:lnTo>
                      <a:pt x="87742" y="234479"/>
                    </a:lnTo>
                    <a:lnTo>
                      <a:pt x="87742" y="176500"/>
                    </a:lnTo>
                    <a:close/>
                  </a:path>
                </a:pathLst>
              </a:custGeom>
              <a:solidFill>
                <a:srgbClr val="0070C0"/>
              </a:solidFill>
              <a:ln w="7000" cap="flat">
                <a:noFill/>
                <a:bevel/>
              </a:ln>
            </p:spPr>
          </p:sp>
        </p:grpSp>
        <p:sp>
          <p:nvSpPr>
            <p:cNvPr id="14" name="Text 107">
              <a:extLst>
                <a:ext uri="{FF2B5EF4-FFF2-40B4-BE49-F238E27FC236}">
                  <a16:creationId xmlns:a16="http://schemas.microsoft.com/office/drawing/2014/main" id="{47F926B1-0459-473B-982C-B4BA97CAB4CD}"/>
                </a:ext>
              </a:extLst>
            </p:cNvPr>
            <p:cNvSpPr txBox="1"/>
            <p:nvPr/>
          </p:nvSpPr>
          <p:spPr>
            <a:xfrm>
              <a:off x="4110000" y="2746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15" name="Text 108">
              <a:extLst>
                <a:ext uri="{FF2B5EF4-FFF2-40B4-BE49-F238E27FC236}">
                  <a16:creationId xmlns:a16="http://schemas.microsoft.com/office/drawing/2014/main" id="{249FE274-8C64-4D90-ACA1-B6BA0F035FB0}"/>
                </a:ext>
              </a:extLst>
            </p:cNvPr>
            <p:cNvSpPr txBox="1"/>
            <p:nvPr/>
          </p:nvSpPr>
          <p:spPr>
            <a:xfrm>
              <a:off x="4110000" y="3292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16" name="Text 109">
              <a:extLst>
                <a:ext uri="{FF2B5EF4-FFF2-40B4-BE49-F238E27FC236}">
                  <a16:creationId xmlns:a16="http://schemas.microsoft.com/office/drawing/2014/main" id="{655B0703-F80E-4DB9-8E4B-29466CE4C338}"/>
                </a:ext>
              </a:extLst>
            </p:cNvPr>
            <p:cNvSpPr txBox="1"/>
            <p:nvPr/>
          </p:nvSpPr>
          <p:spPr>
            <a:xfrm>
              <a:off x="4110000" y="3838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  <p:sp>
          <p:nvSpPr>
            <p:cNvPr id="17" name="Text 110">
              <a:extLst>
                <a:ext uri="{FF2B5EF4-FFF2-40B4-BE49-F238E27FC236}">
                  <a16:creationId xmlns:a16="http://schemas.microsoft.com/office/drawing/2014/main" id="{5B75DA16-EBB0-4199-912E-3CBAE0EA8CA2}"/>
                </a:ext>
              </a:extLst>
            </p:cNvPr>
            <p:cNvSpPr txBox="1"/>
            <p:nvPr/>
          </p:nvSpPr>
          <p:spPr>
            <a:xfrm>
              <a:off x="4110000" y="2746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18" name="Text 111">
              <a:extLst>
                <a:ext uri="{FF2B5EF4-FFF2-40B4-BE49-F238E27FC236}">
                  <a16:creationId xmlns:a16="http://schemas.microsoft.com/office/drawing/2014/main" id="{A8CDA156-9304-4A89-80AC-85E4DB112A61}"/>
                </a:ext>
              </a:extLst>
            </p:cNvPr>
            <p:cNvSpPr txBox="1"/>
            <p:nvPr/>
          </p:nvSpPr>
          <p:spPr>
            <a:xfrm>
              <a:off x="4110000" y="3292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19" name="Text 112">
              <a:extLst>
                <a:ext uri="{FF2B5EF4-FFF2-40B4-BE49-F238E27FC236}">
                  <a16:creationId xmlns:a16="http://schemas.microsoft.com/office/drawing/2014/main" id="{B0E8C5F7-F829-4AF4-80EB-4BAAAD799002}"/>
                </a:ext>
              </a:extLst>
            </p:cNvPr>
            <p:cNvSpPr txBox="1"/>
            <p:nvPr/>
          </p:nvSpPr>
          <p:spPr>
            <a:xfrm>
              <a:off x="4110000" y="3838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  <p:sp>
          <p:nvSpPr>
            <p:cNvPr id="20" name="Text 113">
              <a:extLst>
                <a:ext uri="{FF2B5EF4-FFF2-40B4-BE49-F238E27FC236}">
                  <a16:creationId xmlns:a16="http://schemas.microsoft.com/office/drawing/2014/main" id="{7223B808-0F4D-43AD-84C5-3B70773383B2}"/>
                </a:ext>
              </a:extLst>
            </p:cNvPr>
            <p:cNvSpPr txBox="1"/>
            <p:nvPr/>
          </p:nvSpPr>
          <p:spPr>
            <a:xfrm>
              <a:off x="4110000" y="2746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21" name="Text 114">
              <a:extLst>
                <a:ext uri="{FF2B5EF4-FFF2-40B4-BE49-F238E27FC236}">
                  <a16:creationId xmlns:a16="http://schemas.microsoft.com/office/drawing/2014/main" id="{5049A4E9-C98F-4537-AC7A-A242BFB332FA}"/>
                </a:ext>
              </a:extLst>
            </p:cNvPr>
            <p:cNvSpPr txBox="1"/>
            <p:nvPr/>
          </p:nvSpPr>
          <p:spPr>
            <a:xfrm>
              <a:off x="4110000" y="3292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22" name="Text 115">
              <a:extLst>
                <a:ext uri="{FF2B5EF4-FFF2-40B4-BE49-F238E27FC236}">
                  <a16:creationId xmlns:a16="http://schemas.microsoft.com/office/drawing/2014/main" id="{348F2188-4E09-4FED-AC35-E8B3C4952C28}"/>
                </a:ext>
              </a:extLst>
            </p:cNvPr>
            <p:cNvSpPr txBox="1"/>
            <p:nvPr/>
          </p:nvSpPr>
          <p:spPr>
            <a:xfrm>
              <a:off x="4110000" y="3838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</p:grpSp>
      <p:pic>
        <p:nvPicPr>
          <p:cNvPr id="27" name="image26.png">
            <a:extLst>
              <a:ext uri="{FF2B5EF4-FFF2-40B4-BE49-F238E27FC236}">
                <a16:creationId xmlns:a16="http://schemas.microsoft.com/office/drawing/2014/main" id="{2C4EB65D-CBE5-4F53-BA20-47AC5F0E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r="7198"/>
          <a:stretch>
            <a:fillRect/>
          </a:stretch>
        </p:blipFill>
        <p:spPr bwMode="auto">
          <a:xfrm>
            <a:off x="9826436" y="3193135"/>
            <a:ext cx="1227727" cy="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5BDA23-2152-47DC-BD21-A57D1A7369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1547" y="2882384"/>
            <a:ext cx="930269" cy="1277483"/>
          </a:xfrm>
          <a:prstGeom prst="rect">
            <a:avLst/>
          </a:prstGeom>
        </p:spPr>
      </p:pic>
      <p:pic>
        <p:nvPicPr>
          <p:cNvPr id="37" name="图片 36" descr="C:\Users\user\Desktop\E8900A\E8900A_ZC.png">
            <a:extLst>
              <a:ext uri="{FF2B5EF4-FFF2-40B4-BE49-F238E27FC236}">
                <a16:creationId xmlns:a16="http://schemas.microsoft.com/office/drawing/2014/main" id="{2AF522E2-5667-44DB-A364-66B4268B20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513" y="1506262"/>
            <a:ext cx="1606107" cy="1730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73AF4D-08DD-4DE7-9434-D0385E0CA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457" y="1781653"/>
            <a:ext cx="1761573" cy="141148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5318D5-D617-4E52-A81D-4864D2426C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7407" r="17012" b="39076"/>
          <a:stretch/>
        </p:blipFill>
        <p:spPr>
          <a:xfrm>
            <a:off x="8653789" y="1984228"/>
            <a:ext cx="1600540" cy="7647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8" name="左右箭头 8">
            <a:extLst>
              <a:ext uri="{FF2B5EF4-FFF2-40B4-BE49-F238E27FC236}">
                <a16:creationId xmlns:a16="http://schemas.microsoft.com/office/drawing/2014/main" id="{6D468CAC-46FE-4B4F-AB1A-13A2D50A91D0}"/>
              </a:ext>
            </a:extLst>
          </p:cNvPr>
          <p:cNvSpPr/>
          <p:nvPr/>
        </p:nvSpPr>
        <p:spPr bwMode="auto">
          <a:xfrm rot="10800000" flipV="1">
            <a:off x="7262627" y="3225902"/>
            <a:ext cx="757450" cy="326963"/>
          </a:xfrm>
          <a:prstGeom prst="leftRightArrow">
            <a:avLst>
              <a:gd name="adj1" fmla="val 40780"/>
              <a:gd name="adj2" fmla="val 3725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rgbClr val="0033CC"/>
              </a:solidFill>
              <a:latin typeface="Verdana" pitchFamily="34" charset="0"/>
              <a:ea typeface="Source Han Sans K Light" panose="020B0300000000000000" pitchFamily="34" charset="-128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DB0AC69-49C0-C74B-AF0B-0395C3E69520}"/>
              </a:ext>
            </a:extLst>
          </p:cNvPr>
          <p:cNvGrpSpPr/>
          <p:nvPr/>
        </p:nvGrpSpPr>
        <p:grpSpPr>
          <a:xfrm rot="19361827">
            <a:off x="740024" y="1958617"/>
            <a:ext cx="1622968" cy="3031936"/>
            <a:chOff x="313957" y="1656724"/>
            <a:chExt cx="1622968" cy="3031936"/>
          </a:xfrm>
        </p:grpSpPr>
        <p:sp>
          <p:nvSpPr>
            <p:cNvPr id="41" name="任意形状 40">
              <a:extLst>
                <a:ext uri="{FF2B5EF4-FFF2-40B4-BE49-F238E27FC236}">
                  <a16:creationId xmlns:a16="http://schemas.microsoft.com/office/drawing/2014/main" id="{97858226-2CC7-2540-ADF4-ED451EC0CFDD}"/>
                </a:ext>
              </a:extLst>
            </p:cNvPr>
            <p:cNvSpPr/>
            <p:nvPr/>
          </p:nvSpPr>
          <p:spPr>
            <a:xfrm rot="10559061">
              <a:off x="313957" y="1727133"/>
              <a:ext cx="1480764" cy="2961527"/>
            </a:xfrm>
            <a:custGeom>
              <a:avLst/>
              <a:gdLst>
                <a:gd name="connsiteX0" fmla="*/ 1171054 w 2343777"/>
                <a:gd name="connsiteY0" fmla="*/ 0 h 2345446"/>
                <a:gd name="connsiteX1" fmla="*/ 2343777 w 2343777"/>
                <a:gd name="connsiteY1" fmla="*/ 1172723 h 2345446"/>
                <a:gd name="connsiteX2" fmla="*/ 1171054 w 2343777"/>
                <a:gd name="connsiteY2" fmla="*/ 2345446 h 2345446"/>
                <a:gd name="connsiteX3" fmla="*/ 4386 w 2343777"/>
                <a:gd name="connsiteY3" fmla="*/ 1292627 h 2345446"/>
                <a:gd name="connsiteX4" fmla="*/ 0 w 2343777"/>
                <a:gd name="connsiteY4" fmla="*/ 1205775 h 2345446"/>
                <a:gd name="connsiteX5" fmla="*/ 1022965 w 2343777"/>
                <a:gd name="connsiteY5" fmla="*/ 1205775 h 2345446"/>
                <a:gd name="connsiteX6" fmla="*/ 1022965 w 2343777"/>
                <a:gd name="connsiteY6" fmla="*/ 10356 h 2345446"/>
                <a:gd name="connsiteX7" fmla="*/ 1051150 w 2343777"/>
                <a:gd name="connsiteY7" fmla="*/ 6055 h 2345446"/>
                <a:gd name="connsiteX8" fmla="*/ 1171054 w 2343777"/>
                <a:gd name="connsiteY8" fmla="*/ 0 h 2345446"/>
                <a:gd name="connsiteX0" fmla="*/ 1022965 w 2343777"/>
                <a:gd name="connsiteY0" fmla="*/ 1205775 h 2345446"/>
                <a:gd name="connsiteX1" fmla="*/ 1022965 w 2343777"/>
                <a:gd name="connsiteY1" fmla="*/ 10356 h 2345446"/>
                <a:gd name="connsiteX2" fmla="*/ 1051150 w 2343777"/>
                <a:gd name="connsiteY2" fmla="*/ 6055 h 2345446"/>
                <a:gd name="connsiteX3" fmla="*/ 1171054 w 2343777"/>
                <a:gd name="connsiteY3" fmla="*/ 0 h 2345446"/>
                <a:gd name="connsiteX4" fmla="*/ 2343777 w 2343777"/>
                <a:gd name="connsiteY4" fmla="*/ 1172723 h 2345446"/>
                <a:gd name="connsiteX5" fmla="*/ 1171054 w 2343777"/>
                <a:gd name="connsiteY5" fmla="*/ 2345446 h 2345446"/>
                <a:gd name="connsiteX6" fmla="*/ 4386 w 2343777"/>
                <a:gd name="connsiteY6" fmla="*/ 1292627 h 2345446"/>
                <a:gd name="connsiteX7" fmla="*/ 0 w 2343777"/>
                <a:gd name="connsiteY7" fmla="*/ 1205775 h 2345446"/>
                <a:gd name="connsiteX8" fmla="*/ 1114405 w 2343777"/>
                <a:gd name="connsiteY8" fmla="*/ 1297215 h 2345446"/>
                <a:gd name="connsiteX0" fmla="*/ 1022965 w 2343777"/>
                <a:gd name="connsiteY0" fmla="*/ 1205775 h 2345446"/>
                <a:gd name="connsiteX1" fmla="*/ 1022965 w 2343777"/>
                <a:gd name="connsiteY1" fmla="*/ 10356 h 2345446"/>
                <a:gd name="connsiteX2" fmla="*/ 1051150 w 2343777"/>
                <a:gd name="connsiteY2" fmla="*/ 6055 h 2345446"/>
                <a:gd name="connsiteX3" fmla="*/ 1171054 w 2343777"/>
                <a:gd name="connsiteY3" fmla="*/ 0 h 2345446"/>
                <a:gd name="connsiteX4" fmla="*/ 2343777 w 2343777"/>
                <a:gd name="connsiteY4" fmla="*/ 1172723 h 2345446"/>
                <a:gd name="connsiteX5" fmla="*/ 1171054 w 2343777"/>
                <a:gd name="connsiteY5" fmla="*/ 2345446 h 2345446"/>
                <a:gd name="connsiteX6" fmla="*/ 4386 w 2343777"/>
                <a:gd name="connsiteY6" fmla="*/ 1292627 h 2345446"/>
                <a:gd name="connsiteX7" fmla="*/ 0 w 2343777"/>
                <a:gd name="connsiteY7" fmla="*/ 1205775 h 2345446"/>
                <a:gd name="connsiteX0" fmla="*/ 1022965 w 2343777"/>
                <a:gd name="connsiteY0" fmla="*/ 10356 h 2345446"/>
                <a:gd name="connsiteX1" fmla="*/ 1051150 w 2343777"/>
                <a:gd name="connsiteY1" fmla="*/ 6055 h 2345446"/>
                <a:gd name="connsiteX2" fmla="*/ 1171054 w 2343777"/>
                <a:gd name="connsiteY2" fmla="*/ 0 h 2345446"/>
                <a:gd name="connsiteX3" fmla="*/ 2343777 w 2343777"/>
                <a:gd name="connsiteY3" fmla="*/ 1172723 h 2345446"/>
                <a:gd name="connsiteX4" fmla="*/ 1171054 w 2343777"/>
                <a:gd name="connsiteY4" fmla="*/ 2345446 h 2345446"/>
                <a:gd name="connsiteX5" fmla="*/ 4386 w 2343777"/>
                <a:gd name="connsiteY5" fmla="*/ 1292627 h 2345446"/>
                <a:gd name="connsiteX6" fmla="*/ 0 w 2343777"/>
                <a:gd name="connsiteY6" fmla="*/ 1205775 h 2345446"/>
                <a:gd name="connsiteX0" fmla="*/ 1022965 w 2343777"/>
                <a:gd name="connsiteY0" fmla="*/ 10356 h 2345446"/>
                <a:gd name="connsiteX1" fmla="*/ 1171054 w 2343777"/>
                <a:gd name="connsiteY1" fmla="*/ 0 h 2345446"/>
                <a:gd name="connsiteX2" fmla="*/ 2343777 w 2343777"/>
                <a:gd name="connsiteY2" fmla="*/ 1172723 h 2345446"/>
                <a:gd name="connsiteX3" fmla="*/ 1171054 w 2343777"/>
                <a:gd name="connsiteY3" fmla="*/ 2345446 h 2345446"/>
                <a:gd name="connsiteX4" fmla="*/ 4386 w 2343777"/>
                <a:gd name="connsiteY4" fmla="*/ 1292627 h 2345446"/>
                <a:gd name="connsiteX5" fmla="*/ 0 w 2343777"/>
                <a:gd name="connsiteY5" fmla="*/ 1205775 h 2345446"/>
                <a:gd name="connsiteX0" fmla="*/ 1171054 w 2343777"/>
                <a:gd name="connsiteY0" fmla="*/ 0 h 2345446"/>
                <a:gd name="connsiteX1" fmla="*/ 2343777 w 2343777"/>
                <a:gd name="connsiteY1" fmla="*/ 1172723 h 2345446"/>
                <a:gd name="connsiteX2" fmla="*/ 1171054 w 2343777"/>
                <a:gd name="connsiteY2" fmla="*/ 2345446 h 2345446"/>
                <a:gd name="connsiteX3" fmla="*/ 4386 w 2343777"/>
                <a:gd name="connsiteY3" fmla="*/ 1292627 h 2345446"/>
                <a:gd name="connsiteX4" fmla="*/ 0 w 2343777"/>
                <a:gd name="connsiteY4" fmla="*/ 1205775 h 2345446"/>
                <a:gd name="connsiteX0" fmla="*/ 1166668 w 2339391"/>
                <a:gd name="connsiteY0" fmla="*/ 0 h 2345446"/>
                <a:gd name="connsiteX1" fmla="*/ 2339391 w 2339391"/>
                <a:gd name="connsiteY1" fmla="*/ 1172723 h 2345446"/>
                <a:gd name="connsiteX2" fmla="*/ 1166668 w 2339391"/>
                <a:gd name="connsiteY2" fmla="*/ 2345446 h 2345446"/>
                <a:gd name="connsiteX3" fmla="*/ 0 w 2339391"/>
                <a:gd name="connsiteY3" fmla="*/ 1292627 h 2345446"/>
                <a:gd name="connsiteX0" fmla="*/ 0 w 1172723"/>
                <a:gd name="connsiteY0" fmla="*/ 0 h 2345446"/>
                <a:gd name="connsiteX1" fmla="*/ 1172723 w 1172723"/>
                <a:gd name="connsiteY1" fmla="*/ 1172723 h 2345446"/>
                <a:gd name="connsiteX2" fmla="*/ 0 w 1172723"/>
                <a:gd name="connsiteY2" fmla="*/ 2345446 h 234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723" h="2345446">
                  <a:moveTo>
                    <a:pt x="0" y="0"/>
                  </a:moveTo>
                  <a:cubicBezTo>
                    <a:pt x="647677" y="0"/>
                    <a:pt x="1172723" y="525046"/>
                    <a:pt x="1172723" y="1172723"/>
                  </a:cubicBezTo>
                  <a:cubicBezTo>
                    <a:pt x="1172723" y="1820400"/>
                    <a:pt x="647677" y="2345446"/>
                    <a:pt x="0" y="2345446"/>
                  </a:cubicBezTo>
                </a:path>
              </a:pathLst>
            </a:custGeom>
            <a:noFill/>
            <a:ln>
              <a:solidFill>
                <a:srgbClr val="0B3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9A29EE12-7D49-2C4B-87CF-178573F67047}"/>
                </a:ext>
              </a:extLst>
            </p:cNvPr>
            <p:cNvSpPr/>
            <p:nvPr/>
          </p:nvSpPr>
          <p:spPr>
            <a:xfrm>
              <a:off x="354631" y="2395210"/>
              <a:ext cx="183075" cy="183075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FD879B83-6902-F944-B593-E87C59043661}"/>
                </a:ext>
              </a:extLst>
            </p:cNvPr>
            <p:cNvSpPr/>
            <p:nvPr/>
          </p:nvSpPr>
          <p:spPr>
            <a:xfrm>
              <a:off x="597742" y="2147907"/>
              <a:ext cx="107459" cy="107459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ECF62D1-689F-3B47-8B3E-D5C280C7FFD8}"/>
                </a:ext>
              </a:extLst>
            </p:cNvPr>
            <p:cNvSpPr/>
            <p:nvPr/>
          </p:nvSpPr>
          <p:spPr>
            <a:xfrm flipH="1">
              <a:off x="1689933" y="1656724"/>
              <a:ext cx="45719" cy="45719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9B0EA0A-06D6-8D46-9CE6-12C6D7C7FEBE}"/>
                </a:ext>
              </a:extLst>
            </p:cNvPr>
            <p:cNvSpPr/>
            <p:nvPr/>
          </p:nvSpPr>
          <p:spPr>
            <a:xfrm flipH="1">
              <a:off x="1891206" y="4608154"/>
              <a:ext cx="45719" cy="45719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07FBD92-C546-D046-9E6D-048BC338A306}"/>
              </a:ext>
            </a:extLst>
          </p:cNvPr>
          <p:cNvGrpSpPr/>
          <p:nvPr/>
        </p:nvGrpSpPr>
        <p:grpSpPr>
          <a:xfrm rot="19361827">
            <a:off x="4776765" y="1958617"/>
            <a:ext cx="1622968" cy="3031936"/>
            <a:chOff x="313957" y="1656724"/>
            <a:chExt cx="1622968" cy="3031936"/>
          </a:xfrm>
        </p:grpSpPr>
        <p:sp>
          <p:nvSpPr>
            <p:cNvPr id="57" name="任意形状 56">
              <a:extLst>
                <a:ext uri="{FF2B5EF4-FFF2-40B4-BE49-F238E27FC236}">
                  <a16:creationId xmlns:a16="http://schemas.microsoft.com/office/drawing/2014/main" id="{341BDBE0-DF3F-4246-A601-CCAD6D968AD9}"/>
                </a:ext>
              </a:extLst>
            </p:cNvPr>
            <p:cNvSpPr/>
            <p:nvPr/>
          </p:nvSpPr>
          <p:spPr>
            <a:xfrm rot="10559061">
              <a:off x="313957" y="1727133"/>
              <a:ext cx="1480764" cy="2961527"/>
            </a:xfrm>
            <a:custGeom>
              <a:avLst/>
              <a:gdLst>
                <a:gd name="connsiteX0" fmla="*/ 1171054 w 2343777"/>
                <a:gd name="connsiteY0" fmla="*/ 0 h 2345446"/>
                <a:gd name="connsiteX1" fmla="*/ 2343777 w 2343777"/>
                <a:gd name="connsiteY1" fmla="*/ 1172723 h 2345446"/>
                <a:gd name="connsiteX2" fmla="*/ 1171054 w 2343777"/>
                <a:gd name="connsiteY2" fmla="*/ 2345446 h 2345446"/>
                <a:gd name="connsiteX3" fmla="*/ 4386 w 2343777"/>
                <a:gd name="connsiteY3" fmla="*/ 1292627 h 2345446"/>
                <a:gd name="connsiteX4" fmla="*/ 0 w 2343777"/>
                <a:gd name="connsiteY4" fmla="*/ 1205775 h 2345446"/>
                <a:gd name="connsiteX5" fmla="*/ 1022965 w 2343777"/>
                <a:gd name="connsiteY5" fmla="*/ 1205775 h 2345446"/>
                <a:gd name="connsiteX6" fmla="*/ 1022965 w 2343777"/>
                <a:gd name="connsiteY6" fmla="*/ 10356 h 2345446"/>
                <a:gd name="connsiteX7" fmla="*/ 1051150 w 2343777"/>
                <a:gd name="connsiteY7" fmla="*/ 6055 h 2345446"/>
                <a:gd name="connsiteX8" fmla="*/ 1171054 w 2343777"/>
                <a:gd name="connsiteY8" fmla="*/ 0 h 2345446"/>
                <a:gd name="connsiteX0" fmla="*/ 1022965 w 2343777"/>
                <a:gd name="connsiteY0" fmla="*/ 1205775 h 2345446"/>
                <a:gd name="connsiteX1" fmla="*/ 1022965 w 2343777"/>
                <a:gd name="connsiteY1" fmla="*/ 10356 h 2345446"/>
                <a:gd name="connsiteX2" fmla="*/ 1051150 w 2343777"/>
                <a:gd name="connsiteY2" fmla="*/ 6055 h 2345446"/>
                <a:gd name="connsiteX3" fmla="*/ 1171054 w 2343777"/>
                <a:gd name="connsiteY3" fmla="*/ 0 h 2345446"/>
                <a:gd name="connsiteX4" fmla="*/ 2343777 w 2343777"/>
                <a:gd name="connsiteY4" fmla="*/ 1172723 h 2345446"/>
                <a:gd name="connsiteX5" fmla="*/ 1171054 w 2343777"/>
                <a:gd name="connsiteY5" fmla="*/ 2345446 h 2345446"/>
                <a:gd name="connsiteX6" fmla="*/ 4386 w 2343777"/>
                <a:gd name="connsiteY6" fmla="*/ 1292627 h 2345446"/>
                <a:gd name="connsiteX7" fmla="*/ 0 w 2343777"/>
                <a:gd name="connsiteY7" fmla="*/ 1205775 h 2345446"/>
                <a:gd name="connsiteX8" fmla="*/ 1114405 w 2343777"/>
                <a:gd name="connsiteY8" fmla="*/ 1297215 h 2345446"/>
                <a:gd name="connsiteX0" fmla="*/ 1022965 w 2343777"/>
                <a:gd name="connsiteY0" fmla="*/ 1205775 h 2345446"/>
                <a:gd name="connsiteX1" fmla="*/ 1022965 w 2343777"/>
                <a:gd name="connsiteY1" fmla="*/ 10356 h 2345446"/>
                <a:gd name="connsiteX2" fmla="*/ 1051150 w 2343777"/>
                <a:gd name="connsiteY2" fmla="*/ 6055 h 2345446"/>
                <a:gd name="connsiteX3" fmla="*/ 1171054 w 2343777"/>
                <a:gd name="connsiteY3" fmla="*/ 0 h 2345446"/>
                <a:gd name="connsiteX4" fmla="*/ 2343777 w 2343777"/>
                <a:gd name="connsiteY4" fmla="*/ 1172723 h 2345446"/>
                <a:gd name="connsiteX5" fmla="*/ 1171054 w 2343777"/>
                <a:gd name="connsiteY5" fmla="*/ 2345446 h 2345446"/>
                <a:gd name="connsiteX6" fmla="*/ 4386 w 2343777"/>
                <a:gd name="connsiteY6" fmla="*/ 1292627 h 2345446"/>
                <a:gd name="connsiteX7" fmla="*/ 0 w 2343777"/>
                <a:gd name="connsiteY7" fmla="*/ 1205775 h 2345446"/>
                <a:gd name="connsiteX0" fmla="*/ 1022965 w 2343777"/>
                <a:gd name="connsiteY0" fmla="*/ 10356 h 2345446"/>
                <a:gd name="connsiteX1" fmla="*/ 1051150 w 2343777"/>
                <a:gd name="connsiteY1" fmla="*/ 6055 h 2345446"/>
                <a:gd name="connsiteX2" fmla="*/ 1171054 w 2343777"/>
                <a:gd name="connsiteY2" fmla="*/ 0 h 2345446"/>
                <a:gd name="connsiteX3" fmla="*/ 2343777 w 2343777"/>
                <a:gd name="connsiteY3" fmla="*/ 1172723 h 2345446"/>
                <a:gd name="connsiteX4" fmla="*/ 1171054 w 2343777"/>
                <a:gd name="connsiteY4" fmla="*/ 2345446 h 2345446"/>
                <a:gd name="connsiteX5" fmla="*/ 4386 w 2343777"/>
                <a:gd name="connsiteY5" fmla="*/ 1292627 h 2345446"/>
                <a:gd name="connsiteX6" fmla="*/ 0 w 2343777"/>
                <a:gd name="connsiteY6" fmla="*/ 1205775 h 2345446"/>
                <a:gd name="connsiteX0" fmla="*/ 1022965 w 2343777"/>
                <a:gd name="connsiteY0" fmla="*/ 10356 h 2345446"/>
                <a:gd name="connsiteX1" fmla="*/ 1171054 w 2343777"/>
                <a:gd name="connsiteY1" fmla="*/ 0 h 2345446"/>
                <a:gd name="connsiteX2" fmla="*/ 2343777 w 2343777"/>
                <a:gd name="connsiteY2" fmla="*/ 1172723 h 2345446"/>
                <a:gd name="connsiteX3" fmla="*/ 1171054 w 2343777"/>
                <a:gd name="connsiteY3" fmla="*/ 2345446 h 2345446"/>
                <a:gd name="connsiteX4" fmla="*/ 4386 w 2343777"/>
                <a:gd name="connsiteY4" fmla="*/ 1292627 h 2345446"/>
                <a:gd name="connsiteX5" fmla="*/ 0 w 2343777"/>
                <a:gd name="connsiteY5" fmla="*/ 1205775 h 2345446"/>
                <a:gd name="connsiteX0" fmla="*/ 1171054 w 2343777"/>
                <a:gd name="connsiteY0" fmla="*/ 0 h 2345446"/>
                <a:gd name="connsiteX1" fmla="*/ 2343777 w 2343777"/>
                <a:gd name="connsiteY1" fmla="*/ 1172723 h 2345446"/>
                <a:gd name="connsiteX2" fmla="*/ 1171054 w 2343777"/>
                <a:gd name="connsiteY2" fmla="*/ 2345446 h 2345446"/>
                <a:gd name="connsiteX3" fmla="*/ 4386 w 2343777"/>
                <a:gd name="connsiteY3" fmla="*/ 1292627 h 2345446"/>
                <a:gd name="connsiteX4" fmla="*/ 0 w 2343777"/>
                <a:gd name="connsiteY4" fmla="*/ 1205775 h 2345446"/>
                <a:gd name="connsiteX0" fmla="*/ 1166668 w 2339391"/>
                <a:gd name="connsiteY0" fmla="*/ 0 h 2345446"/>
                <a:gd name="connsiteX1" fmla="*/ 2339391 w 2339391"/>
                <a:gd name="connsiteY1" fmla="*/ 1172723 h 2345446"/>
                <a:gd name="connsiteX2" fmla="*/ 1166668 w 2339391"/>
                <a:gd name="connsiteY2" fmla="*/ 2345446 h 2345446"/>
                <a:gd name="connsiteX3" fmla="*/ 0 w 2339391"/>
                <a:gd name="connsiteY3" fmla="*/ 1292627 h 2345446"/>
                <a:gd name="connsiteX0" fmla="*/ 0 w 1172723"/>
                <a:gd name="connsiteY0" fmla="*/ 0 h 2345446"/>
                <a:gd name="connsiteX1" fmla="*/ 1172723 w 1172723"/>
                <a:gd name="connsiteY1" fmla="*/ 1172723 h 2345446"/>
                <a:gd name="connsiteX2" fmla="*/ 0 w 1172723"/>
                <a:gd name="connsiteY2" fmla="*/ 2345446 h 234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723" h="2345446">
                  <a:moveTo>
                    <a:pt x="0" y="0"/>
                  </a:moveTo>
                  <a:cubicBezTo>
                    <a:pt x="647677" y="0"/>
                    <a:pt x="1172723" y="525046"/>
                    <a:pt x="1172723" y="1172723"/>
                  </a:cubicBezTo>
                  <a:cubicBezTo>
                    <a:pt x="1172723" y="1820400"/>
                    <a:pt x="647677" y="2345446"/>
                    <a:pt x="0" y="2345446"/>
                  </a:cubicBezTo>
                </a:path>
              </a:pathLst>
            </a:custGeom>
            <a:noFill/>
            <a:ln>
              <a:solidFill>
                <a:srgbClr val="0B3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5A06B01C-752D-8945-876A-C31E7FE088EE}"/>
                </a:ext>
              </a:extLst>
            </p:cNvPr>
            <p:cNvSpPr/>
            <p:nvPr/>
          </p:nvSpPr>
          <p:spPr>
            <a:xfrm>
              <a:off x="354631" y="2395210"/>
              <a:ext cx="183075" cy="183075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37CDC674-5145-B641-93AE-89D902036840}"/>
                </a:ext>
              </a:extLst>
            </p:cNvPr>
            <p:cNvSpPr/>
            <p:nvPr/>
          </p:nvSpPr>
          <p:spPr>
            <a:xfrm>
              <a:off x="597742" y="2147907"/>
              <a:ext cx="107459" cy="107459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E7003EAF-F3DE-EA41-89AB-4EDD7514EB1E}"/>
                </a:ext>
              </a:extLst>
            </p:cNvPr>
            <p:cNvSpPr/>
            <p:nvPr/>
          </p:nvSpPr>
          <p:spPr>
            <a:xfrm flipH="1">
              <a:off x="1689933" y="1656724"/>
              <a:ext cx="45719" cy="45719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FD150664-E052-3B4E-A45C-A1DBD75673F9}"/>
                </a:ext>
              </a:extLst>
            </p:cNvPr>
            <p:cNvSpPr/>
            <p:nvPr/>
          </p:nvSpPr>
          <p:spPr>
            <a:xfrm flipH="1">
              <a:off x="1891206" y="4608154"/>
              <a:ext cx="45719" cy="45719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30410D8-F8CA-214F-8E4F-7C279B62FDF6}"/>
              </a:ext>
            </a:extLst>
          </p:cNvPr>
          <p:cNvGrpSpPr/>
          <p:nvPr/>
        </p:nvGrpSpPr>
        <p:grpSpPr>
          <a:xfrm rot="19361827">
            <a:off x="8523575" y="1958617"/>
            <a:ext cx="1622968" cy="3031936"/>
            <a:chOff x="313957" y="1656724"/>
            <a:chExt cx="1622968" cy="3031936"/>
          </a:xfrm>
        </p:grpSpPr>
        <p:sp>
          <p:nvSpPr>
            <p:cNvPr id="63" name="任意形状 62">
              <a:extLst>
                <a:ext uri="{FF2B5EF4-FFF2-40B4-BE49-F238E27FC236}">
                  <a16:creationId xmlns:a16="http://schemas.microsoft.com/office/drawing/2014/main" id="{CFC3E583-D4A1-7F49-9F0F-94C2555EE517}"/>
                </a:ext>
              </a:extLst>
            </p:cNvPr>
            <p:cNvSpPr/>
            <p:nvPr/>
          </p:nvSpPr>
          <p:spPr>
            <a:xfrm rot="10559061">
              <a:off x="313957" y="1727133"/>
              <a:ext cx="1480764" cy="2961527"/>
            </a:xfrm>
            <a:custGeom>
              <a:avLst/>
              <a:gdLst>
                <a:gd name="connsiteX0" fmla="*/ 1171054 w 2343777"/>
                <a:gd name="connsiteY0" fmla="*/ 0 h 2345446"/>
                <a:gd name="connsiteX1" fmla="*/ 2343777 w 2343777"/>
                <a:gd name="connsiteY1" fmla="*/ 1172723 h 2345446"/>
                <a:gd name="connsiteX2" fmla="*/ 1171054 w 2343777"/>
                <a:gd name="connsiteY2" fmla="*/ 2345446 h 2345446"/>
                <a:gd name="connsiteX3" fmla="*/ 4386 w 2343777"/>
                <a:gd name="connsiteY3" fmla="*/ 1292627 h 2345446"/>
                <a:gd name="connsiteX4" fmla="*/ 0 w 2343777"/>
                <a:gd name="connsiteY4" fmla="*/ 1205775 h 2345446"/>
                <a:gd name="connsiteX5" fmla="*/ 1022965 w 2343777"/>
                <a:gd name="connsiteY5" fmla="*/ 1205775 h 2345446"/>
                <a:gd name="connsiteX6" fmla="*/ 1022965 w 2343777"/>
                <a:gd name="connsiteY6" fmla="*/ 10356 h 2345446"/>
                <a:gd name="connsiteX7" fmla="*/ 1051150 w 2343777"/>
                <a:gd name="connsiteY7" fmla="*/ 6055 h 2345446"/>
                <a:gd name="connsiteX8" fmla="*/ 1171054 w 2343777"/>
                <a:gd name="connsiteY8" fmla="*/ 0 h 2345446"/>
                <a:gd name="connsiteX0" fmla="*/ 1022965 w 2343777"/>
                <a:gd name="connsiteY0" fmla="*/ 1205775 h 2345446"/>
                <a:gd name="connsiteX1" fmla="*/ 1022965 w 2343777"/>
                <a:gd name="connsiteY1" fmla="*/ 10356 h 2345446"/>
                <a:gd name="connsiteX2" fmla="*/ 1051150 w 2343777"/>
                <a:gd name="connsiteY2" fmla="*/ 6055 h 2345446"/>
                <a:gd name="connsiteX3" fmla="*/ 1171054 w 2343777"/>
                <a:gd name="connsiteY3" fmla="*/ 0 h 2345446"/>
                <a:gd name="connsiteX4" fmla="*/ 2343777 w 2343777"/>
                <a:gd name="connsiteY4" fmla="*/ 1172723 h 2345446"/>
                <a:gd name="connsiteX5" fmla="*/ 1171054 w 2343777"/>
                <a:gd name="connsiteY5" fmla="*/ 2345446 h 2345446"/>
                <a:gd name="connsiteX6" fmla="*/ 4386 w 2343777"/>
                <a:gd name="connsiteY6" fmla="*/ 1292627 h 2345446"/>
                <a:gd name="connsiteX7" fmla="*/ 0 w 2343777"/>
                <a:gd name="connsiteY7" fmla="*/ 1205775 h 2345446"/>
                <a:gd name="connsiteX8" fmla="*/ 1114405 w 2343777"/>
                <a:gd name="connsiteY8" fmla="*/ 1297215 h 2345446"/>
                <a:gd name="connsiteX0" fmla="*/ 1022965 w 2343777"/>
                <a:gd name="connsiteY0" fmla="*/ 1205775 h 2345446"/>
                <a:gd name="connsiteX1" fmla="*/ 1022965 w 2343777"/>
                <a:gd name="connsiteY1" fmla="*/ 10356 h 2345446"/>
                <a:gd name="connsiteX2" fmla="*/ 1051150 w 2343777"/>
                <a:gd name="connsiteY2" fmla="*/ 6055 h 2345446"/>
                <a:gd name="connsiteX3" fmla="*/ 1171054 w 2343777"/>
                <a:gd name="connsiteY3" fmla="*/ 0 h 2345446"/>
                <a:gd name="connsiteX4" fmla="*/ 2343777 w 2343777"/>
                <a:gd name="connsiteY4" fmla="*/ 1172723 h 2345446"/>
                <a:gd name="connsiteX5" fmla="*/ 1171054 w 2343777"/>
                <a:gd name="connsiteY5" fmla="*/ 2345446 h 2345446"/>
                <a:gd name="connsiteX6" fmla="*/ 4386 w 2343777"/>
                <a:gd name="connsiteY6" fmla="*/ 1292627 h 2345446"/>
                <a:gd name="connsiteX7" fmla="*/ 0 w 2343777"/>
                <a:gd name="connsiteY7" fmla="*/ 1205775 h 2345446"/>
                <a:gd name="connsiteX0" fmla="*/ 1022965 w 2343777"/>
                <a:gd name="connsiteY0" fmla="*/ 10356 h 2345446"/>
                <a:gd name="connsiteX1" fmla="*/ 1051150 w 2343777"/>
                <a:gd name="connsiteY1" fmla="*/ 6055 h 2345446"/>
                <a:gd name="connsiteX2" fmla="*/ 1171054 w 2343777"/>
                <a:gd name="connsiteY2" fmla="*/ 0 h 2345446"/>
                <a:gd name="connsiteX3" fmla="*/ 2343777 w 2343777"/>
                <a:gd name="connsiteY3" fmla="*/ 1172723 h 2345446"/>
                <a:gd name="connsiteX4" fmla="*/ 1171054 w 2343777"/>
                <a:gd name="connsiteY4" fmla="*/ 2345446 h 2345446"/>
                <a:gd name="connsiteX5" fmla="*/ 4386 w 2343777"/>
                <a:gd name="connsiteY5" fmla="*/ 1292627 h 2345446"/>
                <a:gd name="connsiteX6" fmla="*/ 0 w 2343777"/>
                <a:gd name="connsiteY6" fmla="*/ 1205775 h 2345446"/>
                <a:gd name="connsiteX0" fmla="*/ 1022965 w 2343777"/>
                <a:gd name="connsiteY0" fmla="*/ 10356 h 2345446"/>
                <a:gd name="connsiteX1" fmla="*/ 1171054 w 2343777"/>
                <a:gd name="connsiteY1" fmla="*/ 0 h 2345446"/>
                <a:gd name="connsiteX2" fmla="*/ 2343777 w 2343777"/>
                <a:gd name="connsiteY2" fmla="*/ 1172723 h 2345446"/>
                <a:gd name="connsiteX3" fmla="*/ 1171054 w 2343777"/>
                <a:gd name="connsiteY3" fmla="*/ 2345446 h 2345446"/>
                <a:gd name="connsiteX4" fmla="*/ 4386 w 2343777"/>
                <a:gd name="connsiteY4" fmla="*/ 1292627 h 2345446"/>
                <a:gd name="connsiteX5" fmla="*/ 0 w 2343777"/>
                <a:gd name="connsiteY5" fmla="*/ 1205775 h 2345446"/>
                <a:gd name="connsiteX0" fmla="*/ 1171054 w 2343777"/>
                <a:gd name="connsiteY0" fmla="*/ 0 h 2345446"/>
                <a:gd name="connsiteX1" fmla="*/ 2343777 w 2343777"/>
                <a:gd name="connsiteY1" fmla="*/ 1172723 h 2345446"/>
                <a:gd name="connsiteX2" fmla="*/ 1171054 w 2343777"/>
                <a:gd name="connsiteY2" fmla="*/ 2345446 h 2345446"/>
                <a:gd name="connsiteX3" fmla="*/ 4386 w 2343777"/>
                <a:gd name="connsiteY3" fmla="*/ 1292627 h 2345446"/>
                <a:gd name="connsiteX4" fmla="*/ 0 w 2343777"/>
                <a:gd name="connsiteY4" fmla="*/ 1205775 h 2345446"/>
                <a:gd name="connsiteX0" fmla="*/ 1166668 w 2339391"/>
                <a:gd name="connsiteY0" fmla="*/ 0 h 2345446"/>
                <a:gd name="connsiteX1" fmla="*/ 2339391 w 2339391"/>
                <a:gd name="connsiteY1" fmla="*/ 1172723 h 2345446"/>
                <a:gd name="connsiteX2" fmla="*/ 1166668 w 2339391"/>
                <a:gd name="connsiteY2" fmla="*/ 2345446 h 2345446"/>
                <a:gd name="connsiteX3" fmla="*/ 0 w 2339391"/>
                <a:gd name="connsiteY3" fmla="*/ 1292627 h 2345446"/>
                <a:gd name="connsiteX0" fmla="*/ 0 w 1172723"/>
                <a:gd name="connsiteY0" fmla="*/ 0 h 2345446"/>
                <a:gd name="connsiteX1" fmla="*/ 1172723 w 1172723"/>
                <a:gd name="connsiteY1" fmla="*/ 1172723 h 2345446"/>
                <a:gd name="connsiteX2" fmla="*/ 0 w 1172723"/>
                <a:gd name="connsiteY2" fmla="*/ 2345446 h 234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723" h="2345446">
                  <a:moveTo>
                    <a:pt x="0" y="0"/>
                  </a:moveTo>
                  <a:cubicBezTo>
                    <a:pt x="647677" y="0"/>
                    <a:pt x="1172723" y="525046"/>
                    <a:pt x="1172723" y="1172723"/>
                  </a:cubicBezTo>
                  <a:cubicBezTo>
                    <a:pt x="1172723" y="1820400"/>
                    <a:pt x="647677" y="2345446"/>
                    <a:pt x="0" y="2345446"/>
                  </a:cubicBezTo>
                </a:path>
              </a:pathLst>
            </a:custGeom>
            <a:noFill/>
            <a:ln>
              <a:solidFill>
                <a:srgbClr val="0B32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197CB07-A4CB-AD49-A12B-41C69E405CAF}"/>
                </a:ext>
              </a:extLst>
            </p:cNvPr>
            <p:cNvSpPr/>
            <p:nvPr/>
          </p:nvSpPr>
          <p:spPr>
            <a:xfrm>
              <a:off x="354631" y="2395210"/>
              <a:ext cx="183075" cy="183075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B6D76498-5A5A-6C49-BEE2-F22534469343}"/>
                </a:ext>
              </a:extLst>
            </p:cNvPr>
            <p:cNvSpPr/>
            <p:nvPr/>
          </p:nvSpPr>
          <p:spPr>
            <a:xfrm>
              <a:off x="597742" y="2147907"/>
              <a:ext cx="107459" cy="107459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FB6DFDEC-6FD5-0243-9315-DF2C7DF88FC1}"/>
                </a:ext>
              </a:extLst>
            </p:cNvPr>
            <p:cNvSpPr/>
            <p:nvPr/>
          </p:nvSpPr>
          <p:spPr>
            <a:xfrm flipH="1">
              <a:off x="1689933" y="1656724"/>
              <a:ext cx="45719" cy="45719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9278339A-3CC5-A143-9508-5E2E98B67C78}"/>
                </a:ext>
              </a:extLst>
            </p:cNvPr>
            <p:cNvSpPr/>
            <p:nvPr/>
          </p:nvSpPr>
          <p:spPr>
            <a:xfrm flipH="1">
              <a:off x="1891206" y="4608154"/>
              <a:ext cx="45719" cy="45719"/>
            </a:xfrm>
            <a:prstGeom prst="ellipse">
              <a:avLst/>
            </a:prstGeom>
            <a:solidFill>
              <a:srgbClr val="0B3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87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8" grpId="0" animBg="1"/>
      <p:bldP spid="30" grpId="0"/>
      <p:bldP spid="31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oup628">
            <a:extLst>
              <a:ext uri="{FF2B5EF4-FFF2-40B4-BE49-F238E27FC236}">
                <a16:creationId xmlns:a16="http://schemas.microsoft.com/office/drawing/2014/main" id="{B39E6C4C-6D9F-42DC-95F4-B6975EB75CD4}"/>
              </a:ext>
            </a:extLst>
          </p:cNvPr>
          <p:cNvGrpSpPr/>
          <p:nvPr/>
        </p:nvGrpSpPr>
        <p:grpSpPr>
          <a:xfrm>
            <a:off x="6260339" y="1307931"/>
            <a:ext cx="5388045" cy="2918103"/>
            <a:chOff x="1396336" y="1826434"/>
            <a:chExt cx="6351328" cy="3327236"/>
          </a:xfrm>
        </p:grpSpPr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852D6FEB-AA1A-45F8-BDC2-D485813F33B2}"/>
                </a:ext>
              </a:extLst>
            </p:cNvPr>
            <p:cNvSpPr/>
            <p:nvPr/>
          </p:nvSpPr>
          <p:spPr>
            <a:xfrm>
              <a:off x="3610208" y="3267549"/>
              <a:ext cx="31517" cy="33296"/>
            </a:xfrm>
            <a:custGeom>
              <a:avLst/>
              <a:gdLst/>
              <a:ahLst/>
              <a:cxnLst/>
              <a:rect l="0" t="0" r="0" b="0"/>
              <a:pathLst>
                <a:path w="31517" h="33296">
                  <a:moveTo>
                    <a:pt x="0" y="0"/>
                  </a:moveTo>
                  <a:lnTo>
                    <a:pt x="31517" y="0"/>
                  </a:lnTo>
                  <a:lnTo>
                    <a:pt x="31517" y="33296"/>
                  </a:lnTo>
                  <a:lnTo>
                    <a:pt x="0" y="33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1449D73B-F25D-4932-97F3-F7622019E92D}"/>
                </a:ext>
              </a:extLst>
            </p:cNvPr>
            <p:cNvSpPr/>
            <p:nvPr/>
          </p:nvSpPr>
          <p:spPr>
            <a:xfrm rot="1956000">
              <a:off x="6478236" y="3511327"/>
              <a:ext cx="962224" cy="1502236"/>
            </a:xfrm>
            <a:custGeom>
              <a:avLst/>
              <a:gdLst/>
              <a:ahLst/>
              <a:cxnLst/>
              <a:rect l="0" t="0" r="0" b="0"/>
              <a:pathLst>
                <a:path w="962224" h="1502236">
                  <a:moveTo>
                    <a:pt x="0" y="891304"/>
                  </a:moveTo>
                  <a:cubicBezTo>
                    <a:pt x="0" y="399050"/>
                    <a:pt x="15529" y="0"/>
                    <a:pt x="34685" y="0"/>
                  </a:cubicBezTo>
                  <a:cubicBezTo>
                    <a:pt x="53840" y="0"/>
                    <a:pt x="69369" y="399050"/>
                    <a:pt x="69369" y="891304"/>
                  </a:cubicBezTo>
                  <a:cubicBezTo>
                    <a:pt x="69369" y="1383557"/>
                    <a:pt x="53840" y="1782607"/>
                    <a:pt x="34685" y="1782607"/>
                  </a:cubicBezTo>
                  <a:cubicBezTo>
                    <a:pt x="15529" y="1782607"/>
                    <a:pt x="0" y="1383557"/>
                    <a:pt x="0" y="891304"/>
                  </a:cubicBezTo>
                  <a:close/>
                </a:path>
              </a:pathLst>
            </a:custGeom>
            <a:solidFill>
              <a:srgbClr val="3498DB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90" name="汽车">
              <a:extLst>
                <a:ext uri="{FF2B5EF4-FFF2-40B4-BE49-F238E27FC236}">
                  <a16:creationId xmlns:a16="http://schemas.microsoft.com/office/drawing/2014/main" id="{4D471A2E-2B0D-47F8-A223-813FC7013C7E}"/>
                </a:ext>
              </a:extLst>
            </p:cNvPr>
            <p:cNvSpPr/>
            <p:nvPr/>
          </p:nvSpPr>
          <p:spPr>
            <a:xfrm>
              <a:off x="5486937" y="4620741"/>
              <a:ext cx="395200" cy="270400"/>
            </a:xfrm>
            <a:custGeom>
              <a:avLst/>
              <a:gdLst/>
              <a:ahLst/>
              <a:cxnLst/>
              <a:rect l="0" t="0" r="0" b="0"/>
              <a:pathLst>
                <a:path w="395200" h="270400">
                  <a:moveTo>
                    <a:pt x="82014" y="247147"/>
                  </a:moveTo>
                  <a:cubicBezTo>
                    <a:pt x="81267" y="260108"/>
                    <a:pt x="70465" y="270400"/>
                    <a:pt x="57244" y="270400"/>
                  </a:cubicBezTo>
                  <a:cubicBezTo>
                    <a:pt x="44024" y="270400"/>
                    <a:pt x="33222" y="260108"/>
                    <a:pt x="32475" y="247147"/>
                  </a:cubicBezTo>
                  <a:lnTo>
                    <a:pt x="32475" y="211661"/>
                  </a:lnTo>
                  <a:lnTo>
                    <a:pt x="0" y="211661"/>
                  </a:lnTo>
                  <a:lnTo>
                    <a:pt x="0" y="125760"/>
                  </a:lnTo>
                  <a:cubicBezTo>
                    <a:pt x="0" y="107637"/>
                    <a:pt x="14786" y="92945"/>
                    <a:pt x="33026" y="92945"/>
                  </a:cubicBezTo>
                  <a:cubicBezTo>
                    <a:pt x="39462" y="82868"/>
                    <a:pt x="50643" y="26388"/>
                    <a:pt x="51396" y="23772"/>
                  </a:cubicBezTo>
                  <a:cubicBezTo>
                    <a:pt x="55347" y="10046"/>
                    <a:pt x="68068" y="0"/>
                    <a:pt x="83151" y="0"/>
                  </a:cubicBezTo>
                  <a:lnTo>
                    <a:pt x="312049" y="0"/>
                  </a:lnTo>
                  <a:cubicBezTo>
                    <a:pt x="327132" y="0"/>
                    <a:pt x="339853" y="10046"/>
                    <a:pt x="343804" y="23772"/>
                  </a:cubicBezTo>
                  <a:cubicBezTo>
                    <a:pt x="344557" y="26388"/>
                    <a:pt x="355738" y="82868"/>
                    <a:pt x="357731" y="92945"/>
                  </a:cubicBezTo>
                  <a:cubicBezTo>
                    <a:pt x="380414" y="92945"/>
                    <a:pt x="395200" y="107637"/>
                    <a:pt x="395200" y="125760"/>
                  </a:cubicBezTo>
                  <a:lnTo>
                    <a:pt x="395200" y="211661"/>
                  </a:lnTo>
                  <a:lnTo>
                    <a:pt x="362725" y="211661"/>
                  </a:lnTo>
                  <a:lnTo>
                    <a:pt x="362725" y="247147"/>
                  </a:lnTo>
                  <a:cubicBezTo>
                    <a:pt x="361978" y="260108"/>
                    <a:pt x="351176" y="270400"/>
                    <a:pt x="337956" y="270400"/>
                  </a:cubicBezTo>
                  <a:cubicBezTo>
                    <a:pt x="324735" y="270400"/>
                    <a:pt x="313933" y="260108"/>
                    <a:pt x="313186" y="247147"/>
                  </a:cubicBezTo>
                  <a:lnTo>
                    <a:pt x="313186" y="211661"/>
                  </a:lnTo>
                  <a:lnTo>
                    <a:pt x="82014" y="211661"/>
                  </a:lnTo>
                  <a:lnTo>
                    <a:pt x="82014" y="247147"/>
                  </a:lnTo>
                  <a:close/>
                  <a:moveTo>
                    <a:pt x="59990" y="92945"/>
                  </a:moveTo>
                  <a:lnTo>
                    <a:pt x="335210" y="92945"/>
                  </a:lnTo>
                  <a:cubicBezTo>
                    <a:pt x="333430" y="83746"/>
                    <a:pt x="324211" y="36161"/>
                    <a:pt x="323666" y="34421"/>
                  </a:cubicBezTo>
                  <a:cubicBezTo>
                    <a:pt x="321053" y="26072"/>
                    <a:pt x="313216" y="20010"/>
                    <a:pt x="303953" y="20010"/>
                  </a:cubicBezTo>
                  <a:lnTo>
                    <a:pt x="164898" y="20010"/>
                  </a:lnTo>
                  <a:lnTo>
                    <a:pt x="91247" y="20010"/>
                  </a:lnTo>
                  <a:cubicBezTo>
                    <a:pt x="81984" y="20010"/>
                    <a:pt x="74147" y="26072"/>
                    <a:pt x="71534" y="34421"/>
                  </a:cubicBezTo>
                  <a:cubicBezTo>
                    <a:pt x="70989" y="36161"/>
                    <a:pt x="61770" y="83746"/>
                    <a:pt x="59990" y="92945"/>
                  </a:cubicBezTo>
                  <a:close/>
                  <a:moveTo>
                    <a:pt x="337956" y="166841"/>
                  </a:moveTo>
                  <a:cubicBezTo>
                    <a:pt x="351636" y="166841"/>
                    <a:pt x="362725" y="155822"/>
                    <a:pt x="362725" y="142229"/>
                  </a:cubicBezTo>
                  <a:cubicBezTo>
                    <a:pt x="362725" y="128637"/>
                    <a:pt x="351636" y="117618"/>
                    <a:pt x="337956" y="117618"/>
                  </a:cubicBezTo>
                  <a:cubicBezTo>
                    <a:pt x="324276" y="117618"/>
                    <a:pt x="313186" y="128637"/>
                    <a:pt x="313186" y="142229"/>
                  </a:cubicBezTo>
                  <a:cubicBezTo>
                    <a:pt x="313186" y="155822"/>
                    <a:pt x="324276" y="166841"/>
                    <a:pt x="337956" y="166841"/>
                  </a:cubicBezTo>
                  <a:close/>
                  <a:moveTo>
                    <a:pt x="57244" y="166841"/>
                  </a:moveTo>
                  <a:cubicBezTo>
                    <a:pt x="70924" y="166841"/>
                    <a:pt x="82014" y="155822"/>
                    <a:pt x="82014" y="142229"/>
                  </a:cubicBezTo>
                  <a:cubicBezTo>
                    <a:pt x="82014" y="128637"/>
                    <a:pt x="70924" y="117618"/>
                    <a:pt x="57244" y="117618"/>
                  </a:cubicBezTo>
                  <a:cubicBezTo>
                    <a:pt x="43564" y="117618"/>
                    <a:pt x="32475" y="128637"/>
                    <a:pt x="32475" y="142229"/>
                  </a:cubicBezTo>
                  <a:cubicBezTo>
                    <a:pt x="32475" y="155822"/>
                    <a:pt x="43564" y="166841"/>
                    <a:pt x="57244" y="166841"/>
                  </a:cubicBezTo>
                  <a:close/>
                </a:path>
              </a:pathLst>
            </a:custGeom>
            <a:solidFill>
              <a:srgbClr val="3498DB"/>
            </a:solidFill>
            <a:ln w="3333" cap="flat">
              <a:solidFill>
                <a:srgbClr val="3498DB"/>
              </a:solidFill>
              <a:bevel/>
            </a:ln>
          </p:spPr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5AA2C7FA-B4BA-4988-A665-D6F566DDC09D}"/>
                </a:ext>
              </a:extLst>
            </p:cNvPr>
            <p:cNvSpPr/>
            <p:nvPr/>
          </p:nvSpPr>
          <p:spPr>
            <a:xfrm rot="2568000">
              <a:off x="6394938" y="3562516"/>
              <a:ext cx="1141534" cy="1232415"/>
            </a:xfrm>
            <a:custGeom>
              <a:avLst/>
              <a:gdLst/>
              <a:ahLst/>
              <a:cxnLst/>
              <a:rect l="0" t="0" r="0" b="0"/>
              <a:pathLst>
                <a:path w="1141534" h="1232415">
                  <a:moveTo>
                    <a:pt x="0" y="839202"/>
                  </a:moveTo>
                  <a:cubicBezTo>
                    <a:pt x="0" y="375724"/>
                    <a:pt x="15529" y="0"/>
                    <a:pt x="34685" y="0"/>
                  </a:cubicBezTo>
                  <a:cubicBezTo>
                    <a:pt x="53840" y="0"/>
                    <a:pt x="69369" y="375724"/>
                    <a:pt x="69369" y="839202"/>
                  </a:cubicBezTo>
                  <a:cubicBezTo>
                    <a:pt x="69369" y="1302681"/>
                    <a:pt x="53840" y="1678405"/>
                    <a:pt x="34685" y="1678405"/>
                  </a:cubicBezTo>
                  <a:cubicBezTo>
                    <a:pt x="15529" y="1678405"/>
                    <a:pt x="0" y="1302681"/>
                    <a:pt x="0" y="839202"/>
                  </a:cubicBezTo>
                  <a:close/>
                </a:path>
              </a:pathLst>
            </a:custGeom>
            <a:solidFill>
              <a:srgbClr val="3498DB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4E7467A0-8F32-43B2-B39E-C043EFA42CFA}"/>
                </a:ext>
              </a:extLst>
            </p:cNvPr>
            <p:cNvSpPr/>
            <p:nvPr/>
          </p:nvSpPr>
          <p:spPr>
            <a:xfrm rot="3144000">
              <a:off x="6155819" y="3710061"/>
              <a:ext cx="1630694" cy="1256524"/>
            </a:xfrm>
            <a:custGeom>
              <a:avLst/>
              <a:gdLst/>
              <a:ahLst/>
              <a:cxnLst/>
              <a:rect l="0" t="0" r="0" b="0"/>
              <a:pathLst>
                <a:path w="1630694" h="1256524">
                  <a:moveTo>
                    <a:pt x="0" y="1028781"/>
                  </a:moveTo>
                  <a:cubicBezTo>
                    <a:pt x="0" y="460602"/>
                    <a:pt x="14802" y="0"/>
                    <a:pt x="33061" y="0"/>
                  </a:cubicBezTo>
                  <a:cubicBezTo>
                    <a:pt x="51320" y="0"/>
                    <a:pt x="66122" y="460602"/>
                    <a:pt x="66122" y="1028781"/>
                  </a:cubicBezTo>
                  <a:cubicBezTo>
                    <a:pt x="66122" y="1596960"/>
                    <a:pt x="51320" y="2057561"/>
                    <a:pt x="33061" y="2057561"/>
                  </a:cubicBezTo>
                  <a:cubicBezTo>
                    <a:pt x="14802" y="2057561"/>
                    <a:pt x="0" y="1596960"/>
                    <a:pt x="0" y="1028781"/>
                  </a:cubicBezTo>
                  <a:close/>
                </a:path>
              </a:pathLst>
            </a:custGeom>
            <a:solidFill>
              <a:srgbClr val="3498DB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66ED48D5-4149-47B0-BDB1-D7BEA27EB63F}"/>
                </a:ext>
              </a:extLst>
            </p:cNvPr>
            <p:cNvSpPr/>
            <p:nvPr/>
          </p:nvSpPr>
          <p:spPr>
            <a:xfrm rot="3654000">
              <a:off x="6161888" y="3762086"/>
              <a:ext cx="1627125" cy="907509"/>
            </a:xfrm>
            <a:custGeom>
              <a:avLst/>
              <a:gdLst/>
              <a:ahLst/>
              <a:cxnLst/>
              <a:rect l="0" t="0" r="0" b="0"/>
              <a:pathLst>
                <a:path w="1627125" h="907509">
                  <a:moveTo>
                    <a:pt x="0" y="930888"/>
                  </a:moveTo>
                  <a:cubicBezTo>
                    <a:pt x="0" y="416774"/>
                    <a:pt x="15529" y="0"/>
                    <a:pt x="34685" y="0"/>
                  </a:cubicBezTo>
                  <a:cubicBezTo>
                    <a:pt x="53840" y="0"/>
                    <a:pt x="69369" y="416774"/>
                    <a:pt x="69369" y="930888"/>
                  </a:cubicBezTo>
                  <a:cubicBezTo>
                    <a:pt x="69369" y="1445003"/>
                    <a:pt x="53840" y="1861776"/>
                    <a:pt x="34685" y="1861776"/>
                  </a:cubicBezTo>
                  <a:cubicBezTo>
                    <a:pt x="15529" y="1861776"/>
                    <a:pt x="0" y="1445003"/>
                    <a:pt x="0" y="930888"/>
                  </a:cubicBezTo>
                  <a:close/>
                </a:path>
              </a:pathLst>
            </a:custGeom>
            <a:solidFill>
              <a:srgbClr val="3498DB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4ABE627E-7018-4F06-B6A7-5CC179B90B5C}"/>
                </a:ext>
              </a:extLst>
            </p:cNvPr>
            <p:cNvSpPr/>
            <p:nvPr/>
          </p:nvSpPr>
          <p:spPr>
            <a:xfrm rot="4308000">
              <a:off x="6158311" y="3855546"/>
              <a:ext cx="1648915" cy="546134"/>
            </a:xfrm>
            <a:custGeom>
              <a:avLst/>
              <a:gdLst/>
              <a:ahLst/>
              <a:cxnLst/>
              <a:rect l="0" t="0" r="0" b="0"/>
              <a:pathLst>
                <a:path w="1648915" h="546134">
                  <a:moveTo>
                    <a:pt x="0" y="867799"/>
                  </a:moveTo>
                  <a:cubicBezTo>
                    <a:pt x="0" y="388527"/>
                    <a:pt x="15529" y="0"/>
                    <a:pt x="34685" y="0"/>
                  </a:cubicBezTo>
                  <a:cubicBezTo>
                    <a:pt x="53840" y="0"/>
                    <a:pt x="69369" y="388527"/>
                    <a:pt x="69369" y="867799"/>
                  </a:cubicBezTo>
                  <a:cubicBezTo>
                    <a:pt x="69369" y="1347070"/>
                    <a:pt x="53840" y="1735598"/>
                    <a:pt x="34685" y="1735598"/>
                  </a:cubicBezTo>
                  <a:cubicBezTo>
                    <a:pt x="15529" y="1735598"/>
                    <a:pt x="0" y="1347070"/>
                    <a:pt x="0" y="867799"/>
                  </a:cubicBezTo>
                  <a:close/>
                </a:path>
              </a:pathLst>
            </a:custGeom>
            <a:solidFill>
              <a:srgbClr val="2D85C1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EF8E70D7-CBC2-4852-AE36-E8EDE65B50B7}"/>
                </a:ext>
              </a:extLst>
            </p:cNvPr>
            <p:cNvSpPr/>
            <p:nvPr/>
          </p:nvSpPr>
          <p:spPr>
            <a:xfrm>
              <a:off x="7060132" y="3186483"/>
              <a:ext cx="26073" cy="1710425"/>
            </a:xfrm>
            <a:custGeom>
              <a:avLst/>
              <a:gdLst/>
              <a:ahLst/>
              <a:cxnLst/>
              <a:rect l="0" t="0" r="0" b="0"/>
              <a:pathLst>
                <a:path w="26073" h="1710425">
                  <a:moveTo>
                    <a:pt x="0" y="0"/>
                  </a:moveTo>
                  <a:lnTo>
                    <a:pt x="26073" y="0"/>
                  </a:lnTo>
                  <a:lnTo>
                    <a:pt x="26073" y="1710425"/>
                  </a:lnTo>
                  <a:lnTo>
                    <a:pt x="0" y="171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85C1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D91AAAF3-0D5C-4E31-B25F-39C176A2C082}"/>
                </a:ext>
              </a:extLst>
            </p:cNvPr>
            <p:cNvSpPr/>
            <p:nvPr/>
          </p:nvSpPr>
          <p:spPr>
            <a:xfrm rot="-360000">
              <a:off x="6989562" y="3223538"/>
              <a:ext cx="49824" cy="241681"/>
            </a:xfrm>
            <a:custGeom>
              <a:avLst/>
              <a:gdLst/>
              <a:ahLst/>
              <a:cxnLst/>
              <a:rect l="0" t="0" r="0" b="0"/>
              <a:pathLst>
                <a:path w="49824" h="241681">
                  <a:moveTo>
                    <a:pt x="0" y="0"/>
                  </a:moveTo>
                  <a:lnTo>
                    <a:pt x="24831" y="0"/>
                  </a:lnTo>
                  <a:lnTo>
                    <a:pt x="24831" y="240403"/>
                  </a:lnTo>
                  <a:lnTo>
                    <a:pt x="0" y="240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4AC8F35E-0B57-4F61-93EE-AC4B711373E3}"/>
                </a:ext>
              </a:extLst>
            </p:cNvPr>
            <p:cNvSpPr/>
            <p:nvPr/>
          </p:nvSpPr>
          <p:spPr>
            <a:xfrm>
              <a:off x="7021023" y="3405183"/>
              <a:ext cx="39109" cy="7600"/>
            </a:xfrm>
            <a:custGeom>
              <a:avLst/>
              <a:gdLst/>
              <a:ahLst/>
              <a:cxnLst/>
              <a:rect l="0" t="0" r="0" b="0"/>
              <a:pathLst>
                <a:path w="39109" h="7600" fill="none">
                  <a:moveTo>
                    <a:pt x="0" y="0"/>
                  </a:moveTo>
                  <a:lnTo>
                    <a:pt x="39109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ADF17CCD-15BD-4213-82FA-023F7123A249}"/>
                </a:ext>
              </a:extLst>
            </p:cNvPr>
            <p:cNvSpPr/>
            <p:nvPr/>
          </p:nvSpPr>
          <p:spPr>
            <a:xfrm>
              <a:off x="7012332" y="3298064"/>
              <a:ext cx="47800" cy="7600"/>
            </a:xfrm>
            <a:custGeom>
              <a:avLst/>
              <a:gdLst/>
              <a:ahLst/>
              <a:cxnLst/>
              <a:rect l="0" t="0" r="0" b="0"/>
              <a:pathLst>
                <a:path w="47800" h="7600" fill="none">
                  <a:moveTo>
                    <a:pt x="0" y="0"/>
                  </a:moveTo>
                  <a:lnTo>
                    <a:pt x="4780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DFFA7E32-CE8A-499B-A221-E64FDEC534F9}"/>
                </a:ext>
              </a:extLst>
            </p:cNvPr>
            <p:cNvSpPr/>
            <p:nvPr/>
          </p:nvSpPr>
          <p:spPr>
            <a:xfrm rot="300000">
              <a:off x="7133464" y="3223538"/>
              <a:ext cx="45689" cy="241652"/>
            </a:xfrm>
            <a:custGeom>
              <a:avLst/>
              <a:gdLst/>
              <a:ahLst/>
              <a:cxnLst/>
              <a:rect l="0" t="0" r="0" b="0"/>
              <a:pathLst>
                <a:path w="45689" h="241652">
                  <a:moveTo>
                    <a:pt x="0" y="0"/>
                  </a:moveTo>
                  <a:lnTo>
                    <a:pt x="24831" y="0"/>
                  </a:lnTo>
                  <a:lnTo>
                    <a:pt x="24831" y="240403"/>
                  </a:lnTo>
                  <a:lnTo>
                    <a:pt x="0" y="240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ED126C8B-B5D4-40A3-AA84-4B2F9FDE5F3F}"/>
                </a:ext>
              </a:extLst>
            </p:cNvPr>
            <p:cNvSpPr/>
            <p:nvPr/>
          </p:nvSpPr>
          <p:spPr>
            <a:xfrm>
              <a:off x="7086204" y="3298066"/>
              <a:ext cx="47800" cy="7600"/>
            </a:xfrm>
            <a:custGeom>
              <a:avLst/>
              <a:gdLst/>
              <a:ahLst/>
              <a:cxnLst/>
              <a:rect l="0" t="0" r="0" b="0"/>
              <a:pathLst>
                <a:path w="47800" h="7600" fill="none">
                  <a:moveTo>
                    <a:pt x="0" y="0"/>
                  </a:moveTo>
                  <a:lnTo>
                    <a:pt x="4780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4E66C765-B799-4A7E-8F24-2A53EA626200}"/>
                </a:ext>
              </a:extLst>
            </p:cNvPr>
            <p:cNvSpPr/>
            <p:nvPr/>
          </p:nvSpPr>
          <p:spPr>
            <a:xfrm>
              <a:off x="7086204" y="3405183"/>
              <a:ext cx="39109" cy="7600"/>
            </a:xfrm>
            <a:custGeom>
              <a:avLst/>
              <a:gdLst/>
              <a:ahLst/>
              <a:cxnLst/>
              <a:rect l="0" t="0" r="0" b="0"/>
              <a:pathLst>
                <a:path w="39109" h="7600" fill="none">
                  <a:moveTo>
                    <a:pt x="0" y="0"/>
                  </a:moveTo>
                  <a:lnTo>
                    <a:pt x="39109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</p:sp>
        <p:grpSp>
          <p:nvGrpSpPr>
            <p:cNvPr id="302" name="无人机2">
              <a:extLst>
                <a:ext uri="{FF2B5EF4-FFF2-40B4-BE49-F238E27FC236}">
                  <a16:creationId xmlns:a16="http://schemas.microsoft.com/office/drawing/2014/main" id="{B02E3C5B-46AD-43F2-A31A-62DD3218138B}"/>
                </a:ext>
              </a:extLst>
            </p:cNvPr>
            <p:cNvGrpSpPr/>
            <p:nvPr/>
          </p:nvGrpSpPr>
          <p:grpSpPr>
            <a:xfrm>
              <a:off x="6298782" y="3068855"/>
              <a:ext cx="578542" cy="241589"/>
              <a:chOff x="6298782" y="3068855"/>
              <a:chExt cx="578542" cy="241589"/>
            </a:xfrm>
          </p:grpSpPr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DD67F02C-E838-4D09-8143-5CA3F717BABB}"/>
                  </a:ext>
                </a:extLst>
              </p:cNvPr>
              <p:cNvSpPr/>
              <p:nvPr/>
            </p:nvSpPr>
            <p:spPr>
              <a:xfrm>
                <a:off x="6587948" y="3251402"/>
                <a:ext cx="17735" cy="17521"/>
              </a:xfrm>
              <a:custGeom>
                <a:avLst/>
                <a:gdLst/>
                <a:ahLst/>
                <a:cxnLst/>
                <a:rect l="0" t="0" r="0" b="0"/>
                <a:pathLst>
                  <a:path w="17735" h="17521">
                    <a:moveTo>
                      <a:pt x="0" y="8761"/>
                    </a:moveTo>
                    <a:cubicBezTo>
                      <a:pt x="0" y="3922"/>
                      <a:pt x="3970" y="0"/>
                      <a:pt x="8867" y="0"/>
                    </a:cubicBezTo>
                    <a:cubicBezTo>
                      <a:pt x="13765" y="0"/>
                      <a:pt x="17735" y="3922"/>
                      <a:pt x="17735" y="8761"/>
                    </a:cubicBezTo>
                    <a:cubicBezTo>
                      <a:pt x="17735" y="13599"/>
                      <a:pt x="13765" y="17521"/>
                      <a:pt x="8867" y="17521"/>
                    </a:cubicBezTo>
                    <a:cubicBezTo>
                      <a:pt x="3970" y="17521"/>
                      <a:pt x="0" y="13599"/>
                      <a:pt x="0" y="8761"/>
                    </a:cubicBezTo>
                    <a:close/>
                    <a:moveTo>
                      <a:pt x="1614" y="8761"/>
                    </a:moveTo>
                    <a:cubicBezTo>
                      <a:pt x="1614" y="12718"/>
                      <a:pt x="4862" y="15927"/>
                      <a:pt x="8867" y="15927"/>
                    </a:cubicBezTo>
                    <a:cubicBezTo>
                      <a:pt x="12873" y="15927"/>
                      <a:pt x="16121" y="12718"/>
                      <a:pt x="16121" y="8761"/>
                    </a:cubicBezTo>
                    <a:cubicBezTo>
                      <a:pt x="16121" y="4803"/>
                      <a:pt x="12873" y="1595"/>
                      <a:pt x="8867" y="1595"/>
                    </a:cubicBezTo>
                    <a:cubicBezTo>
                      <a:pt x="4862" y="1595"/>
                      <a:pt x="1614" y="4803"/>
                      <a:pt x="1614" y="8761"/>
                    </a:cubicBezTo>
                    <a:close/>
                  </a:path>
                </a:pathLst>
              </a:custGeom>
              <a:solidFill>
                <a:srgbClr val="268EA8"/>
              </a:solidFill>
              <a:ln w="7600" cap="flat">
                <a:noFill/>
                <a:bevel/>
              </a:ln>
            </p:spPr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AB1F6364-8A46-4512-86A0-761100E62036}"/>
                  </a:ext>
                </a:extLst>
              </p:cNvPr>
              <p:cNvSpPr/>
              <p:nvPr/>
            </p:nvSpPr>
            <p:spPr>
              <a:xfrm>
                <a:off x="6298782" y="3068855"/>
                <a:ext cx="578542" cy="241589"/>
              </a:xfrm>
              <a:custGeom>
                <a:avLst/>
                <a:gdLst/>
                <a:ahLst/>
                <a:cxnLst/>
                <a:rect l="0" t="0" r="0" b="0"/>
                <a:pathLst>
                  <a:path w="578542" h="241589">
                    <a:moveTo>
                      <a:pt x="1026" y="14139"/>
                    </a:moveTo>
                    <a:lnTo>
                      <a:pt x="43290" y="15026"/>
                    </a:lnTo>
                    <a:cubicBezTo>
                      <a:pt x="43290" y="15026"/>
                      <a:pt x="42497" y="13011"/>
                      <a:pt x="44990" y="13011"/>
                    </a:cubicBezTo>
                    <a:cubicBezTo>
                      <a:pt x="47483" y="13011"/>
                      <a:pt x="109249" y="10883"/>
                      <a:pt x="109249" y="10883"/>
                    </a:cubicBezTo>
                    <a:cubicBezTo>
                      <a:pt x="109249" y="10883"/>
                      <a:pt x="111062" y="5061"/>
                      <a:pt x="117183" y="5061"/>
                    </a:cubicBezTo>
                    <a:cubicBezTo>
                      <a:pt x="123303" y="5061"/>
                      <a:pt x="125795" y="10883"/>
                      <a:pt x="125795" y="10883"/>
                    </a:cubicBezTo>
                    <a:lnTo>
                      <a:pt x="138942" y="10883"/>
                    </a:lnTo>
                    <a:cubicBezTo>
                      <a:pt x="138942" y="10883"/>
                      <a:pt x="138716" y="694"/>
                      <a:pt x="148462" y="694"/>
                    </a:cubicBezTo>
                    <a:cubicBezTo>
                      <a:pt x="158208" y="694"/>
                      <a:pt x="157754" y="10883"/>
                      <a:pt x="157754" y="10883"/>
                    </a:cubicBezTo>
                    <a:cubicBezTo>
                      <a:pt x="157754" y="10883"/>
                      <a:pt x="177021" y="7748"/>
                      <a:pt x="177248" y="7636"/>
                    </a:cubicBezTo>
                    <a:cubicBezTo>
                      <a:pt x="177474" y="7524"/>
                      <a:pt x="242187" y="7636"/>
                      <a:pt x="242187" y="7636"/>
                    </a:cubicBezTo>
                    <a:cubicBezTo>
                      <a:pt x="242187" y="7636"/>
                      <a:pt x="245247" y="9204"/>
                      <a:pt x="242187" y="11107"/>
                    </a:cubicBezTo>
                    <a:lnTo>
                      <a:pt x="174755" y="17377"/>
                    </a:lnTo>
                    <a:lnTo>
                      <a:pt x="243547" y="17377"/>
                    </a:lnTo>
                    <a:cubicBezTo>
                      <a:pt x="243547" y="17377"/>
                      <a:pt x="245587" y="18609"/>
                      <a:pt x="243547" y="20065"/>
                    </a:cubicBezTo>
                    <a:lnTo>
                      <a:pt x="163875" y="27118"/>
                    </a:lnTo>
                    <a:lnTo>
                      <a:pt x="163875" y="36300"/>
                    </a:lnTo>
                    <a:lnTo>
                      <a:pt x="240033" y="22752"/>
                    </a:lnTo>
                    <a:cubicBezTo>
                      <a:pt x="240033" y="22752"/>
                      <a:pt x="262813" y="17041"/>
                      <a:pt x="273693" y="15698"/>
                    </a:cubicBezTo>
                    <a:cubicBezTo>
                      <a:pt x="284573" y="14354"/>
                      <a:pt x="296971" y="14869"/>
                      <a:pt x="301867" y="16482"/>
                    </a:cubicBezTo>
                    <a:lnTo>
                      <a:pt x="382196" y="16482"/>
                    </a:lnTo>
                    <a:lnTo>
                      <a:pt x="309121" y="9853"/>
                    </a:lnTo>
                    <a:cubicBezTo>
                      <a:pt x="309121" y="9853"/>
                      <a:pt x="306219" y="7524"/>
                      <a:pt x="309121" y="6091"/>
                    </a:cubicBezTo>
                    <a:cubicBezTo>
                      <a:pt x="312022" y="4658"/>
                      <a:pt x="414292" y="10928"/>
                      <a:pt x="414292" y="10928"/>
                    </a:cubicBezTo>
                    <a:cubicBezTo>
                      <a:pt x="414292" y="10928"/>
                      <a:pt x="415199" y="0"/>
                      <a:pt x="423903" y="0"/>
                    </a:cubicBezTo>
                    <a:cubicBezTo>
                      <a:pt x="432607" y="0"/>
                      <a:pt x="433875" y="10928"/>
                      <a:pt x="433875" y="10928"/>
                    </a:cubicBezTo>
                    <a:cubicBezTo>
                      <a:pt x="436233" y="10928"/>
                      <a:pt x="435774" y="5656"/>
                      <a:pt x="442024" y="5656"/>
                    </a:cubicBezTo>
                    <a:cubicBezTo>
                      <a:pt x="448274" y="5656"/>
                      <a:pt x="449663" y="8729"/>
                      <a:pt x="449663" y="10928"/>
                    </a:cubicBezTo>
                    <a:lnTo>
                      <a:pt x="551725" y="14612"/>
                    </a:lnTo>
                    <a:cubicBezTo>
                      <a:pt x="551725" y="14612"/>
                      <a:pt x="553301" y="15858"/>
                      <a:pt x="551725" y="16326"/>
                    </a:cubicBezTo>
                    <a:lnTo>
                      <a:pt x="577885" y="17947"/>
                    </a:lnTo>
                    <a:cubicBezTo>
                      <a:pt x="577885" y="17947"/>
                      <a:pt x="579365" y="18843"/>
                      <a:pt x="577885" y="19902"/>
                    </a:cubicBezTo>
                    <a:cubicBezTo>
                      <a:pt x="576401" y="20960"/>
                      <a:pt x="519122" y="23647"/>
                      <a:pt x="499709" y="25544"/>
                    </a:cubicBezTo>
                    <a:cubicBezTo>
                      <a:pt x="480296" y="27441"/>
                      <a:pt x="460457" y="32710"/>
                      <a:pt x="456830" y="32289"/>
                    </a:cubicBezTo>
                    <a:cubicBezTo>
                      <a:pt x="456830" y="32289"/>
                      <a:pt x="460917" y="33165"/>
                      <a:pt x="460917" y="36076"/>
                    </a:cubicBezTo>
                    <a:cubicBezTo>
                      <a:pt x="460917" y="38987"/>
                      <a:pt x="460917" y="50632"/>
                      <a:pt x="460917" y="50632"/>
                    </a:cubicBezTo>
                    <a:cubicBezTo>
                      <a:pt x="460917" y="50632"/>
                      <a:pt x="469870" y="50856"/>
                      <a:pt x="469870" y="60932"/>
                    </a:cubicBezTo>
                    <a:cubicBezTo>
                      <a:pt x="469870" y="71009"/>
                      <a:pt x="460917" y="72801"/>
                      <a:pt x="460917" y="72801"/>
                    </a:cubicBezTo>
                    <a:lnTo>
                      <a:pt x="427597" y="72801"/>
                    </a:lnTo>
                    <a:cubicBezTo>
                      <a:pt x="427597" y="72801"/>
                      <a:pt x="423404" y="78848"/>
                      <a:pt x="404931" y="81758"/>
                    </a:cubicBezTo>
                    <a:cubicBezTo>
                      <a:pt x="386457" y="84670"/>
                      <a:pt x="375691" y="81870"/>
                      <a:pt x="372972" y="79855"/>
                    </a:cubicBezTo>
                    <a:lnTo>
                      <a:pt x="364698" y="79855"/>
                    </a:lnTo>
                    <a:lnTo>
                      <a:pt x="366965" y="110198"/>
                    </a:lnTo>
                    <a:cubicBezTo>
                      <a:pt x="366965" y="110198"/>
                      <a:pt x="367192" y="112773"/>
                      <a:pt x="371045" y="123634"/>
                    </a:cubicBezTo>
                    <a:cubicBezTo>
                      <a:pt x="374898" y="134495"/>
                      <a:pt x="376032" y="154649"/>
                      <a:pt x="376598" y="173011"/>
                    </a:cubicBezTo>
                    <a:cubicBezTo>
                      <a:pt x="377164" y="191374"/>
                      <a:pt x="379432" y="236945"/>
                      <a:pt x="378638" y="240080"/>
                    </a:cubicBezTo>
                    <a:cubicBezTo>
                      <a:pt x="378638" y="240080"/>
                      <a:pt x="379205" y="241589"/>
                      <a:pt x="373312" y="241589"/>
                    </a:cubicBezTo>
                    <a:cubicBezTo>
                      <a:pt x="367418" y="241589"/>
                      <a:pt x="367305" y="240752"/>
                      <a:pt x="366738" y="238960"/>
                    </a:cubicBezTo>
                    <a:cubicBezTo>
                      <a:pt x="366738" y="238960"/>
                      <a:pt x="362318" y="227875"/>
                      <a:pt x="362318" y="225524"/>
                    </a:cubicBezTo>
                    <a:cubicBezTo>
                      <a:pt x="362318" y="223173"/>
                      <a:pt x="363338" y="180961"/>
                      <a:pt x="362545" y="171108"/>
                    </a:cubicBezTo>
                    <a:cubicBezTo>
                      <a:pt x="361751" y="161255"/>
                      <a:pt x="358805" y="134383"/>
                      <a:pt x="356652" y="129456"/>
                    </a:cubicBezTo>
                    <a:cubicBezTo>
                      <a:pt x="354498" y="124530"/>
                      <a:pt x="348265" y="116693"/>
                      <a:pt x="344412" y="111766"/>
                    </a:cubicBezTo>
                    <a:cubicBezTo>
                      <a:pt x="340558" y="106839"/>
                      <a:pt x="339879" y="102249"/>
                      <a:pt x="339879" y="100121"/>
                    </a:cubicBezTo>
                    <a:cubicBezTo>
                      <a:pt x="339879" y="97993"/>
                      <a:pt x="339879" y="92731"/>
                      <a:pt x="339879" y="92731"/>
                    </a:cubicBezTo>
                    <a:cubicBezTo>
                      <a:pt x="332399" y="92731"/>
                      <a:pt x="332228" y="96034"/>
                      <a:pt x="330586" y="99785"/>
                    </a:cubicBezTo>
                    <a:cubicBezTo>
                      <a:pt x="328942" y="103536"/>
                      <a:pt x="324919" y="109414"/>
                      <a:pt x="324919" y="109414"/>
                    </a:cubicBezTo>
                    <a:lnTo>
                      <a:pt x="334325" y="109414"/>
                    </a:lnTo>
                    <a:lnTo>
                      <a:pt x="334325" y="139548"/>
                    </a:lnTo>
                    <a:lnTo>
                      <a:pt x="326559" y="139548"/>
                    </a:lnTo>
                    <a:lnTo>
                      <a:pt x="316784" y="142664"/>
                    </a:lnTo>
                    <a:lnTo>
                      <a:pt x="312999" y="169146"/>
                    </a:lnTo>
                    <a:cubicBezTo>
                      <a:pt x="312999" y="169146"/>
                      <a:pt x="321672" y="169146"/>
                      <a:pt x="322933" y="171483"/>
                    </a:cubicBezTo>
                    <a:cubicBezTo>
                      <a:pt x="324194" y="173820"/>
                      <a:pt x="323564" y="179584"/>
                      <a:pt x="323564" y="179584"/>
                    </a:cubicBezTo>
                    <a:lnTo>
                      <a:pt x="323564" y="208247"/>
                    </a:lnTo>
                    <a:cubicBezTo>
                      <a:pt x="323564" y="208247"/>
                      <a:pt x="323376" y="213529"/>
                      <a:pt x="319607" y="213529"/>
                    </a:cubicBezTo>
                    <a:lnTo>
                      <a:pt x="311221" y="213529"/>
                    </a:lnTo>
                    <a:lnTo>
                      <a:pt x="311221" y="223057"/>
                    </a:lnTo>
                    <a:lnTo>
                      <a:pt x="287461" y="223057"/>
                    </a:lnTo>
                    <a:lnTo>
                      <a:pt x="287461" y="213529"/>
                    </a:lnTo>
                    <a:lnTo>
                      <a:pt x="277206" y="213529"/>
                    </a:lnTo>
                    <a:cubicBezTo>
                      <a:pt x="277206" y="213529"/>
                      <a:pt x="271579" y="213297"/>
                      <a:pt x="271579" y="209343"/>
                    </a:cubicBezTo>
                    <a:cubicBezTo>
                      <a:pt x="271579" y="205389"/>
                      <a:pt x="271579" y="202672"/>
                      <a:pt x="271579" y="202672"/>
                    </a:cubicBezTo>
                    <a:lnTo>
                      <a:pt x="264075" y="210579"/>
                    </a:lnTo>
                    <a:cubicBezTo>
                      <a:pt x="264075" y="210579"/>
                      <a:pt x="263570" y="212325"/>
                      <a:pt x="261467" y="212325"/>
                    </a:cubicBezTo>
                    <a:cubicBezTo>
                      <a:pt x="259363" y="212325"/>
                      <a:pt x="259291" y="210579"/>
                      <a:pt x="259291" y="210579"/>
                    </a:cubicBezTo>
                    <a:lnTo>
                      <a:pt x="249209" y="208312"/>
                    </a:lnTo>
                    <a:lnTo>
                      <a:pt x="243406" y="176425"/>
                    </a:lnTo>
                    <a:lnTo>
                      <a:pt x="264020" y="176425"/>
                    </a:lnTo>
                    <a:cubicBezTo>
                      <a:pt x="264075" y="172860"/>
                      <a:pt x="261940" y="172802"/>
                      <a:pt x="261881" y="170491"/>
                    </a:cubicBezTo>
                    <a:lnTo>
                      <a:pt x="261881" y="147432"/>
                    </a:lnTo>
                    <a:lnTo>
                      <a:pt x="248990" y="144506"/>
                    </a:lnTo>
                    <a:cubicBezTo>
                      <a:pt x="243859" y="141186"/>
                      <a:pt x="243187" y="148684"/>
                      <a:pt x="239808" y="148684"/>
                    </a:cubicBezTo>
                    <a:cubicBezTo>
                      <a:pt x="236429" y="148684"/>
                      <a:pt x="235810" y="141186"/>
                      <a:pt x="235810" y="141186"/>
                    </a:cubicBezTo>
                    <a:lnTo>
                      <a:pt x="227672" y="139175"/>
                    </a:lnTo>
                    <a:cubicBezTo>
                      <a:pt x="231387" y="133495"/>
                      <a:pt x="228659" y="132032"/>
                      <a:pt x="228659" y="127390"/>
                    </a:cubicBezTo>
                    <a:cubicBezTo>
                      <a:pt x="228659" y="122748"/>
                      <a:pt x="232006" y="120795"/>
                      <a:pt x="232006" y="120795"/>
                    </a:cubicBezTo>
                    <a:lnTo>
                      <a:pt x="232203" y="109149"/>
                    </a:lnTo>
                    <a:cubicBezTo>
                      <a:pt x="238467" y="109149"/>
                      <a:pt x="232797" y="105485"/>
                      <a:pt x="231387" y="91153"/>
                    </a:cubicBezTo>
                    <a:lnTo>
                      <a:pt x="227752" y="99703"/>
                    </a:lnTo>
                    <a:cubicBezTo>
                      <a:pt x="227752" y="99703"/>
                      <a:pt x="227258" y="102635"/>
                      <a:pt x="225280" y="104427"/>
                    </a:cubicBezTo>
                    <a:cubicBezTo>
                      <a:pt x="225280" y="104427"/>
                      <a:pt x="215718" y="115338"/>
                      <a:pt x="213081" y="123563"/>
                    </a:cubicBezTo>
                    <a:cubicBezTo>
                      <a:pt x="210444" y="131787"/>
                      <a:pt x="208466" y="147422"/>
                      <a:pt x="207888" y="156624"/>
                    </a:cubicBezTo>
                    <a:cubicBezTo>
                      <a:pt x="207312" y="165825"/>
                      <a:pt x="207212" y="181915"/>
                      <a:pt x="207551" y="184386"/>
                    </a:cubicBezTo>
                    <a:cubicBezTo>
                      <a:pt x="207888" y="186857"/>
                      <a:pt x="208176" y="206501"/>
                      <a:pt x="207050" y="210702"/>
                    </a:cubicBezTo>
                    <a:cubicBezTo>
                      <a:pt x="205924" y="214903"/>
                      <a:pt x="205549" y="214903"/>
                      <a:pt x="205174" y="218486"/>
                    </a:cubicBezTo>
                    <a:cubicBezTo>
                      <a:pt x="204798" y="222069"/>
                      <a:pt x="201173" y="227875"/>
                      <a:pt x="198421" y="233064"/>
                    </a:cubicBezTo>
                    <a:cubicBezTo>
                      <a:pt x="195670" y="238254"/>
                      <a:pt x="196045" y="241589"/>
                      <a:pt x="194294" y="241589"/>
                    </a:cubicBezTo>
                    <a:cubicBezTo>
                      <a:pt x="192544" y="241589"/>
                      <a:pt x="185666" y="241589"/>
                      <a:pt x="185666" y="241589"/>
                    </a:cubicBezTo>
                    <a:cubicBezTo>
                      <a:pt x="185666" y="241589"/>
                      <a:pt x="183289" y="241589"/>
                      <a:pt x="183289" y="238872"/>
                    </a:cubicBezTo>
                    <a:cubicBezTo>
                      <a:pt x="183289" y="236277"/>
                      <a:pt x="183665" y="200941"/>
                      <a:pt x="184040" y="188834"/>
                    </a:cubicBezTo>
                    <a:cubicBezTo>
                      <a:pt x="184415" y="176726"/>
                      <a:pt x="187292" y="147568"/>
                      <a:pt x="188542" y="139290"/>
                    </a:cubicBezTo>
                    <a:cubicBezTo>
                      <a:pt x="189792" y="131012"/>
                      <a:pt x="197420" y="108650"/>
                      <a:pt x="197420" y="105067"/>
                    </a:cubicBezTo>
                    <a:cubicBezTo>
                      <a:pt x="197420" y="101484"/>
                      <a:pt x="197420" y="87028"/>
                      <a:pt x="197420" y="87028"/>
                    </a:cubicBezTo>
                    <a:lnTo>
                      <a:pt x="187791" y="79615"/>
                    </a:lnTo>
                    <a:cubicBezTo>
                      <a:pt x="187791" y="79615"/>
                      <a:pt x="182914" y="83816"/>
                      <a:pt x="169909" y="82705"/>
                    </a:cubicBezTo>
                    <a:cubicBezTo>
                      <a:pt x="156903" y="81592"/>
                      <a:pt x="142771" y="78010"/>
                      <a:pt x="131392" y="71091"/>
                    </a:cubicBezTo>
                    <a:lnTo>
                      <a:pt x="100034" y="71091"/>
                    </a:lnTo>
                    <a:cubicBezTo>
                      <a:pt x="100034" y="71091"/>
                      <a:pt x="90215" y="70837"/>
                      <a:pt x="90215" y="60176"/>
                    </a:cubicBezTo>
                    <a:cubicBezTo>
                      <a:pt x="90215" y="49514"/>
                      <a:pt x="100034" y="49340"/>
                      <a:pt x="100034" y="49340"/>
                    </a:cubicBezTo>
                    <a:lnTo>
                      <a:pt x="100034" y="33569"/>
                    </a:lnTo>
                    <a:cubicBezTo>
                      <a:pt x="104301" y="29077"/>
                      <a:pt x="92875" y="26489"/>
                      <a:pt x="81619" y="24636"/>
                    </a:cubicBezTo>
                    <a:cubicBezTo>
                      <a:pt x="70364" y="22783"/>
                      <a:pt x="1026" y="16234"/>
                      <a:pt x="1026" y="16234"/>
                    </a:cubicBezTo>
                    <a:cubicBezTo>
                      <a:pt x="1026" y="16234"/>
                      <a:pt x="-1283" y="15008"/>
                      <a:pt x="1026" y="14139"/>
                    </a:cubicBezTo>
                    <a:close/>
                    <a:moveTo>
                      <a:pt x="318686" y="20512"/>
                    </a:moveTo>
                    <a:cubicBezTo>
                      <a:pt x="340785" y="26111"/>
                      <a:pt x="411957" y="37755"/>
                      <a:pt x="411957" y="37755"/>
                    </a:cubicBezTo>
                    <a:lnTo>
                      <a:pt x="411957" y="30030"/>
                    </a:lnTo>
                    <a:cubicBezTo>
                      <a:pt x="400511" y="27902"/>
                      <a:pt x="318686" y="20512"/>
                      <a:pt x="318686" y="20512"/>
                    </a:cubicBezTo>
                    <a:close/>
                    <a:moveTo>
                      <a:pt x="226246" y="53667"/>
                    </a:moveTo>
                    <a:lnTo>
                      <a:pt x="264119" y="53667"/>
                    </a:lnTo>
                    <a:lnTo>
                      <a:pt x="255240" y="39253"/>
                    </a:lnTo>
                    <a:lnTo>
                      <a:pt x="213684" y="39253"/>
                    </a:lnTo>
                    <a:lnTo>
                      <a:pt x="226246" y="53667"/>
                    </a:lnTo>
                    <a:close/>
                    <a:moveTo>
                      <a:pt x="273580" y="93225"/>
                    </a:moveTo>
                    <a:lnTo>
                      <a:pt x="273580" y="105186"/>
                    </a:lnTo>
                    <a:cubicBezTo>
                      <a:pt x="273580" y="105433"/>
                      <a:pt x="273783" y="105634"/>
                      <a:pt x="274033" y="105634"/>
                    </a:cubicBezTo>
                    <a:lnTo>
                      <a:pt x="290620" y="105634"/>
                    </a:lnTo>
                    <a:cubicBezTo>
                      <a:pt x="290869" y="105634"/>
                      <a:pt x="291073" y="105433"/>
                      <a:pt x="291073" y="105186"/>
                    </a:cubicBezTo>
                    <a:lnTo>
                      <a:pt x="291073" y="93225"/>
                    </a:lnTo>
                    <a:cubicBezTo>
                      <a:pt x="291073" y="92978"/>
                      <a:pt x="290869" y="92777"/>
                      <a:pt x="290620" y="92777"/>
                    </a:cubicBezTo>
                    <a:lnTo>
                      <a:pt x="274033" y="92777"/>
                    </a:lnTo>
                    <a:cubicBezTo>
                      <a:pt x="273783" y="92777"/>
                      <a:pt x="273580" y="92978"/>
                      <a:pt x="273580" y="93225"/>
                    </a:cubicBezTo>
                    <a:close/>
                    <a:moveTo>
                      <a:pt x="348635" y="39253"/>
                    </a:moveTo>
                    <a:lnTo>
                      <a:pt x="307078" y="39253"/>
                    </a:lnTo>
                    <a:lnTo>
                      <a:pt x="298200" y="53667"/>
                    </a:lnTo>
                    <a:lnTo>
                      <a:pt x="336074" y="53667"/>
                    </a:lnTo>
                    <a:lnTo>
                      <a:pt x="348635" y="39253"/>
                    </a:lnTo>
                    <a:close/>
                    <a:moveTo>
                      <a:pt x="298034" y="176280"/>
                    </a:moveTo>
                    <a:cubicBezTo>
                      <a:pt x="295878" y="176188"/>
                      <a:pt x="290666" y="177012"/>
                      <a:pt x="286739" y="181207"/>
                    </a:cubicBezTo>
                    <a:cubicBezTo>
                      <a:pt x="282811" y="185402"/>
                      <a:pt x="282753" y="189878"/>
                      <a:pt x="282820" y="191311"/>
                    </a:cubicBezTo>
                    <a:cubicBezTo>
                      <a:pt x="282887" y="192743"/>
                      <a:pt x="282993" y="197097"/>
                      <a:pt x="286905" y="201474"/>
                    </a:cubicBezTo>
                    <a:cubicBezTo>
                      <a:pt x="290818" y="205852"/>
                      <a:pt x="296256" y="206301"/>
                      <a:pt x="298034" y="206341"/>
                    </a:cubicBezTo>
                    <a:cubicBezTo>
                      <a:pt x="299813" y="206382"/>
                      <a:pt x="305999" y="205402"/>
                      <a:pt x="309549" y="201057"/>
                    </a:cubicBezTo>
                    <a:cubicBezTo>
                      <a:pt x="313099" y="196713"/>
                      <a:pt x="313247" y="192725"/>
                      <a:pt x="313248" y="191311"/>
                    </a:cubicBezTo>
                    <a:cubicBezTo>
                      <a:pt x="313249" y="189896"/>
                      <a:pt x="312797" y="184353"/>
                      <a:pt x="308643" y="180608"/>
                    </a:cubicBezTo>
                    <a:cubicBezTo>
                      <a:pt x="304488" y="176863"/>
                      <a:pt x="300190" y="176371"/>
                      <a:pt x="298034" y="176280"/>
                    </a:cubicBezTo>
                    <a:close/>
                  </a:path>
                </a:pathLst>
              </a:custGeom>
              <a:solidFill>
                <a:srgbClr val="268EA8"/>
              </a:solidFill>
              <a:ln w="7600" cap="flat">
                <a:noFill/>
                <a:bevel/>
              </a:ln>
            </p:spPr>
          </p:sp>
        </p:grp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1A1DCDB4-407B-4387-87DE-34C85EDF7870}"/>
                </a:ext>
              </a:extLst>
            </p:cNvPr>
            <p:cNvSpPr/>
            <p:nvPr/>
          </p:nvSpPr>
          <p:spPr>
            <a:xfrm>
              <a:off x="3638707" y="3234786"/>
              <a:ext cx="145241" cy="98469"/>
            </a:xfrm>
            <a:custGeom>
              <a:avLst/>
              <a:gdLst/>
              <a:ahLst/>
              <a:cxnLst/>
              <a:rect l="0" t="0" r="0" b="0"/>
              <a:pathLst>
                <a:path w="145241" h="98469">
                  <a:moveTo>
                    <a:pt x="0" y="0"/>
                  </a:moveTo>
                  <a:lnTo>
                    <a:pt x="145241" y="23386"/>
                  </a:lnTo>
                  <a:lnTo>
                    <a:pt x="144011" y="72621"/>
                  </a:lnTo>
                  <a:lnTo>
                    <a:pt x="0" y="98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B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9AB53D64-40E1-4909-8A5D-C799DECAF837}"/>
                </a:ext>
              </a:extLst>
            </p:cNvPr>
            <p:cNvSpPr/>
            <p:nvPr/>
          </p:nvSpPr>
          <p:spPr>
            <a:xfrm>
              <a:off x="3610208" y="3240445"/>
              <a:ext cx="11467" cy="155240"/>
            </a:xfrm>
            <a:custGeom>
              <a:avLst/>
              <a:gdLst/>
              <a:ahLst/>
              <a:cxnLst/>
              <a:rect l="0" t="0" r="0" b="0"/>
              <a:pathLst>
                <a:path w="11467" h="155240">
                  <a:moveTo>
                    <a:pt x="0" y="0"/>
                  </a:moveTo>
                  <a:lnTo>
                    <a:pt x="11467" y="0"/>
                  </a:lnTo>
                  <a:lnTo>
                    <a:pt x="11467" y="155240"/>
                  </a:lnTo>
                  <a:lnTo>
                    <a:pt x="0" y="15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</p:sp>
        <p:grpSp>
          <p:nvGrpSpPr>
            <p:cNvPr id="305" name="楼房">
              <a:extLst>
                <a:ext uri="{FF2B5EF4-FFF2-40B4-BE49-F238E27FC236}">
                  <a16:creationId xmlns:a16="http://schemas.microsoft.com/office/drawing/2014/main" id="{6E83273B-A667-43AD-B898-CDFFE5C1954B}"/>
                </a:ext>
              </a:extLst>
            </p:cNvPr>
            <p:cNvGrpSpPr/>
            <p:nvPr/>
          </p:nvGrpSpPr>
          <p:grpSpPr>
            <a:xfrm>
              <a:off x="1815514" y="1834032"/>
              <a:ext cx="3526949" cy="3062877"/>
              <a:chOff x="1815514" y="1834032"/>
              <a:chExt cx="3526949" cy="3062877"/>
            </a:xfrm>
          </p:grpSpPr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659CE1B1-26F4-4C23-AF2E-92E294AC57B0}"/>
                  </a:ext>
                </a:extLst>
              </p:cNvPr>
              <p:cNvSpPr/>
              <p:nvPr/>
            </p:nvSpPr>
            <p:spPr>
              <a:xfrm>
                <a:off x="1815514" y="2349825"/>
                <a:ext cx="665263" cy="2545957"/>
              </a:xfrm>
              <a:custGeom>
                <a:avLst/>
                <a:gdLst/>
                <a:ahLst/>
                <a:cxnLst/>
                <a:rect l="0" t="0" r="0" b="0"/>
                <a:pathLst>
                  <a:path w="665263" h="2545957">
                    <a:moveTo>
                      <a:pt x="0" y="336749"/>
                    </a:moveTo>
                    <a:lnTo>
                      <a:pt x="332632" y="0"/>
                    </a:lnTo>
                    <a:lnTo>
                      <a:pt x="665263" y="336749"/>
                    </a:lnTo>
                    <a:lnTo>
                      <a:pt x="665263" y="2545957"/>
                    </a:lnTo>
                    <a:lnTo>
                      <a:pt x="0" y="2545957"/>
                    </a:lnTo>
                    <a:lnTo>
                      <a:pt x="0" y="336749"/>
                    </a:lnTo>
                    <a:close/>
                  </a:path>
                </a:pathLst>
              </a:custGeom>
              <a:solidFill>
                <a:srgbClr val="F06B6C"/>
              </a:solidFill>
              <a:ln w="7600" cap="flat">
                <a:solidFill>
                  <a:srgbClr val="F16B6C"/>
                </a:solidFill>
                <a:bevel/>
              </a:ln>
            </p:spPr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DE81C698-6AC0-43F3-81ED-05A688A41078}"/>
                  </a:ext>
                </a:extLst>
              </p:cNvPr>
              <p:cNvSpPr/>
              <p:nvPr/>
            </p:nvSpPr>
            <p:spPr>
              <a:xfrm>
                <a:off x="1815514" y="2686573"/>
                <a:ext cx="665263" cy="7600"/>
              </a:xfrm>
              <a:custGeom>
                <a:avLst/>
                <a:gdLst/>
                <a:ahLst/>
                <a:cxnLst/>
                <a:rect l="0" t="0" r="0" b="0"/>
                <a:pathLst>
                  <a:path w="665263" h="7600" fill="none">
                    <a:moveTo>
                      <a:pt x="0" y="0"/>
                    </a:moveTo>
                    <a:lnTo>
                      <a:pt x="665263" y="0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FF"/>
                </a:solidFill>
                <a:bevel/>
              </a:ln>
            </p:spPr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id="{48D830A6-6691-4CD9-90EE-45E075A18AB1}"/>
                  </a:ext>
                </a:extLst>
              </p:cNvPr>
              <p:cNvSpPr/>
              <p:nvPr/>
            </p:nvSpPr>
            <p:spPr>
              <a:xfrm>
                <a:off x="4300902" y="1889302"/>
                <a:ext cx="1041560" cy="3007609"/>
              </a:xfrm>
              <a:custGeom>
                <a:avLst/>
                <a:gdLst/>
                <a:ahLst/>
                <a:cxnLst/>
                <a:rect l="0" t="0" r="0" b="0"/>
                <a:pathLst>
                  <a:path w="1041560" h="3007609">
                    <a:moveTo>
                      <a:pt x="0" y="397801"/>
                    </a:moveTo>
                    <a:cubicBezTo>
                      <a:pt x="0" y="397801"/>
                      <a:pt x="66245" y="0"/>
                      <a:pt x="520780" y="0"/>
                    </a:cubicBezTo>
                    <a:cubicBezTo>
                      <a:pt x="975317" y="0"/>
                      <a:pt x="1041560" y="397801"/>
                      <a:pt x="1041560" y="397801"/>
                    </a:cubicBezTo>
                    <a:lnTo>
                      <a:pt x="1041560" y="3007609"/>
                    </a:lnTo>
                    <a:lnTo>
                      <a:pt x="0" y="3007609"/>
                    </a:lnTo>
                    <a:lnTo>
                      <a:pt x="0" y="397801"/>
                    </a:lnTo>
                    <a:close/>
                  </a:path>
                </a:pathLst>
              </a:custGeom>
              <a:solidFill>
                <a:srgbClr val="4F8DA2"/>
              </a:solidFill>
              <a:ln w="7600" cap="flat">
                <a:solidFill>
                  <a:srgbClr val="4F8DA2"/>
                </a:solidFill>
                <a:bevel/>
              </a:ln>
            </p:spPr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id="{CB39BFC1-8936-4E83-AF74-902A58108863}"/>
                  </a:ext>
                </a:extLst>
              </p:cNvPr>
              <p:cNvSpPr/>
              <p:nvPr/>
            </p:nvSpPr>
            <p:spPr>
              <a:xfrm>
                <a:off x="4300902" y="2286670"/>
                <a:ext cx="1041560" cy="7600"/>
              </a:xfrm>
              <a:custGeom>
                <a:avLst/>
                <a:gdLst/>
                <a:ahLst/>
                <a:cxnLst/>
                <a:rect l="0" t="0" r="0" b="0"/>
                <a:pathLst>
                  <a:path w="1041560" h="7600" fill="none">
                    <a:moveTo>
                      <a:pt x="0" y="0"/>
                    </a:moveTo>
                    <a:lnTo>
                      <a:pt x="1041560" y="0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FF"/>
                </a:solidFill>
                <a:bevel/>
              </a:ln>
            </p:spPr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2FEFA2F7-96AC-4C6B-AA70-1D53EE1979E0}"/>
                  </a:ext>
                </a:extLst>
              </p:cNvPr>
              <p:cNvSpPr/>
              <p:nvPr/>
            </p:nvSpPr>
            <p:spPr>
              <a:xfrm>
                <a:off x="2890144" y="1834034"/>
                <a:ext cx="665263" cy="2545957"/>
              </a:xfrm>
              <a:custGeom>
                <a:avLst/>
                <a:gdLst/>
                <a:ahLst/>
                <a:cxnLst/>
                <a:rect l="0" t="0" r="0" b="0"/>
                <a:pathLst>
                  <a:path w="665263" h="2545957">
                    <a:moveTo>
                      <a:pt x="0" y="336749"/>
                    </a:moveTo>
                    <a:lnTo>
                      <a:pt x="332632" y="0"/>
                    </a:lnTo>
                    <a:lnTo>
                      <a:pt x="665263" y="336749"/>
                    </a:lnTo>
                    <a:lnTo>
                      <a:pt x="665263" y="2545957"/>
                    </a:lnTo>
                    <a:lnTo>
                      <a:pt x="0" y="2545957"/>
                    </a:lnTo>
                    <a:lnTo>
                      <a:pt x="0" y="336749"/>
                    </a:lnTo>
                    <a:close/>
                  </a:path>
                </a:pathLst>
              </a:custGeom>
              <a:solidFill>
                <a:srgbClr val="84BA82"/>
              </a:solidFill>
              <a:ln w="7600" cap="flat">
                <a:solidFill>
                  <a:srgbClr val="85BA84"/>
                </a:solidFill>
                <a:bevel/>
              </a:ln>
            </p:spPr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7E583B63-541A-435D-BBF2-8A9F078A28CE}"/>
                  </a:ext>
                </a:extLst>
              </p:cNvPr>
              <p:cNvSpPr/>
              <p:nvPr/>
            </p:nvSpPr>
            <p:spPr>
              <a:xfrm>
                <a:off x="2448696" y="3262002"/>
                <a:ext cx="2089921" cy="1633765"/>
              </a:xfrm>
              <a:custGeom>
                <a:avLst/>
                <a:gdLst/>
                <a:ahLst/>
                <a:cxnLst/>
                <a:rect l="0" t="0" r="0" b="0"/>
                <a:pathLst>
                  <a:path w="2089921" h="1633765">
                    <a:moveTo>
                      <a:pt x="0" y="340885"/>
                    </a:moveTo>
                    <a:lnTo>
                      <a:pt x="2089921" y="340885"/>
                    </a:lnTo>
                    <a:lnTo>
                      <a:pt x="2089921" y="1633765"/>
                    </a:lnTo>
                    <a:lnTo>
                      <a:pt x="0" y="1633765"/>
                    </a:lnTo>
                    <a:lnTo>
                      <a:pt x="0" y="340885"/>
                    </a:lnTo>
                    <a:close/>
                    <a:moveTo>
                      <a:pt x="0" y="340491"/>
                    </a:moveTo>
                    <a:lnTo>
                      <a:pt x="2089921" y="340491"/>
                    </a:lnTo>
                    <a:lnTo>
                      <a:pt x="1716258" y="123529"/>
                    </a:lnTo>
                    <a:lnTo>
                      <a:pt x="1582400" y="123529"/>
                    </a:lnTo>
                    <a:lnTo>
                      <a:pt x="1582400" y="0"/>
                    </a:lnTo>
                    <a:lnTo>
                      <a:pt x="1453776" y="0"/>
                    </a:lnTo>
                    <a:lnTo>
                      <a:pt x="1453776" y="123529"/>
                    </a:lnTo>
                    <a:lnTo>
                      <a:pt x="373663" y="123529"/>
                    </a:lnTo>
                    <a:lnTo>
                      <a:pt x="0" y="340491"/>
                    </a:lnTo>
                    <a:close/>
                  </a:path>
                </a:pathLst>
              </a:custGeom>
              <a:solidFill>
                <a:srgbClr val="FEC200"/>
              </a:solidFill>
              <a:ln w="7600" cap="flat">
                <a:solidFill>
                  <a:srgbClr val="FEC200"/>
                </a:solidFill>
                <a:bevel/>
              </a:ln>
            </p:spPr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id="{56510022-9752-453B-BEF6-FAC3BD8E60CA}"/>
                  </a:ext>
                </a:extLst>
              </p:cNvPr>
              <p:cNvSpPr/>
              <p:nvPr/>
            </p:nvSpPr>
            <p:spPr>
              <a:xfrm>
                <a:off x="1864406" y="2312300"/>
                <a:ext cx="3396997" cy="2340466"/>
              </a:xfrm>
              <a:custGeom>
                <a:avLst/>
                <a:gdLst/>
                <a:ahLst/>
                <a:cxnLst/>
                <a:rect l="0" t="0" r="0" b="0"/>
                <a:pathLst>
                  <a:path w="3396997" h="2340466">
                    <a:moveTo>
                      <a:pt x="844239" y="1462817"/>
                    </a:moveTo>
                    <a:lnTo>
                      <a:pt x="967383" y="1462817"/>
                    </a:lnTo>
                    <a:lnTo>
                      <a:pt x="967383" y="1664733"/>
                    </a:lnTo>
                    <a:lnTo>
                      <a:pt x="844239" y="1664733"/>
                    </a:lnTo>
                    <a:lnTo>
                      <a:pt x="844239" y="1462817"/>
                    </a:lnTo>
                    <a:close/>
                    <a:moveTo>
                      <a:pt x="1201627" y="1664733"/>
                    </a:moveTo>
                    <a:lnTo>
                      <a:pt x="1324771" y="1664733"/>
                    </a:lnTo>
                    <a:lnTo>
                      <a:pt x="1324771" y="1462817"/>
                    </a:lnTo>
                    <a:lnTo>
                      <a:pt x="1201627" y="1462817"/>
                    </a:lnTo>
                    <a:lnTo>
                      <a:pt x="1201627" y="1664733"/>
                    </a:lnTo>
                    <a:close/>
                    <a:moveTo>
                      <a:pt x="1022931" y="1664733"/>
                    </a:moveTo>
                    <a:lnTo>
                      <a:pt x="1146075" y="1664733"/>
                    </a:lnTo>
                    <a:lnTo>
                      <a:pt x="1146075" y="1462817"/>
                    </a:lnTo>
                    <a:lnTo>
                      <a:pt x="1022931" y="1462817"/>
                    </a:lnTo>
                    <a:lnTo>
                      <a:pt x="1022931" y="1664733"/>
                    </a:lnTo>
                    <a:close/>
                    <a:moveTo>
                      <a:pt x="665543" y="1664733"/>
                    </a:moveTo>
                    <a:lnTo>
                      <a:pt x="788691" y="1664733"/>
                    </a:lnTo>
                    <a:lnTo>
                      <a:pt x="788691" y="1462817"/>
                    </a:lnTo>
                    <a:lnTo>
                      <a:pt x="665543" y="1462817"/>
                    </a:lnTo>
                    <a:lnTo>
                      <a:pt x="665543" y="1664733"/>
                    </a:lnTo>
                    <a:close/>
                    <a:moveTo>
                      <a:pt x="1387249" y="1664733"/>
                    </a:moveTo>
                    <a:lnTo>
                      <a:pt x="1510393" y="1664733"/>
                    </a:lnTo>
                    <a:lnTo>
                      <a:pt x="1510393" y="1462817"/>
                    </a:lnTo>
                    <a:lnTo>
                      <a:pt x="1387249" y="1462817"/>
                    </a:lnTo>
                    <a:lnTo>
                      <a:pt x="1387249" y="1664733"/>
                    </a:lnTo>
                    <a:close/>
                    <a:moveTo>
                      <a:pt x="1748098" y="1664733"/>
                    </a:moveTo>
                    <a:lnTo>
                      <a:pt x="1871246" y="1664733"/>
                    </a:lnTo>
                    <a:lnTo>
                      <a:pt x="1871246" y="1462817"/>
                    </a:lnTo>
                    <a:lnTo>
                      <a:pt x="1748098" y="1462817"/>
                    </a:lnTo>
                    <a:lnTo>
                      <a:pt x="1748098" y="1664733"/>
                    </a:lnTo>
                    <a:close/>
                    <a:moveTo>
                      <a:pt x="2108951" y="1664733"/>
                    </a:moveTo>
                    <a:lnTo>
                      <a:pt x="2232095" y="1664733"/>
                    </a:lnTo>
                    <a:lnTo>
                      <a:pt x="2232095" y="1462817"/>
                    </a:lnTo>
                    <a:lnTo>
                      <a:pt x="2108951" y="1462817"/>
                    </a:lnTo>
                    <a:lnTo>
                      <a:pt x="2108951" y="1664733"/>
                    </a:lnTo>
                    <a:close/>
                    <a:moveTo>
                      <a:pt x="1928526" y="1664733"/>
                    </a:moveTo>
                    <a:lnTo>
                      <a:pt x="2051671" y="1664733"/>
                    </a:lnTo>
                    <a:lnTo>
                      <a:pt x="2051671" y="1462817"/>
                    </a:lnTo>
                    <a:lnTo>
                      <a:pt x="1928526" y="1462817"/>
                    </a:lnTo>
                    <a:lnTo>
                      <a:pt x="1928526" y="1664733"/>
                    </a:lnTo>
                    <a:close/>
                    <a:moveTo>
                      <a:pt x="1567673" y="1664733"/>
                    </a:moveTo>
                    <a:lnTo>
                      <a:pt x="1690818" y="1664733"/>
                    </a:lnTo>
                    <a:lnTo>
                      <a:pt x="1690818" y="1462817"/>
                    </a:lnTo>
                    <a:lnTo>
                      <a:pt x="1567673" y="1462817"/>
                    </a:lnTo>
                    <a:lnTo>
                      <a:pt x="1567673" y="1664733"/>
                    </a:lnTo>
                    <a:close/>
                    <a:moveTo>
                      <a:pt x="2469800" y="1664733"/>
                    </a:moveTo>
                    <a:lnTo>
                      <a:pt x="2592948" y="1664733"/>
                    </a:lnTo>
                    <a:lnTo>
                      <a:pt x="2592948" y="1462817"/>
                    </a:lnTo>
                    <a:lnTo>
                      <a:pt x="2469800" y="1462817"/>
                    </a:lnTo>
                    <a:lnTo>
                      <a:pt x="2469800" y="1664733"/>
                    </a:lnTo>
                    <a:close/>
                    <a:moveTo>
                      <a:pt x="2289379" y="1664733"/>
                    </a:moveTo>
                    <a:lnTo>
                      <a:pt x="2412523" y="1664733"/>
                    </a:lnTo>
                    <a:lnTo>
                      <a:pt x="2412523" y="1462817"/>
                    </a:lnTo>
                    <a:lnTo>
                      <a:pt x="2289379" y="1462817"/>
                    </a:lnTo>
                    <a:lnTo>
                      <a:pt x="2289379" y="1664733"/>
                    </a:lnTo>
                    <a:close/>
                    <a:moveTo>
                      <a:pt x="665543" y="1961867"/>
                    </a:moveTo>
                    <a:lnTo>
                      <a:pt x="788691" y="1961867"/>
                    </a:lnTo>
                    <a:lnTo>
                      <a:pt x="788691" y="1759948"/>
                    </a:lnTo>
                    <a:lnTo>
                      <a:pt x="665543" y="1759948"/>
                    </a:lnTo>
                    <a:lnTo>
                      <a:pt x="665543" y="1961867"/>
                    </a:lnTo>
                    <a:close/>
                    <a:moveTo>
                      <a:pt x="1201627" y="1961867"/>
                    </a:moveTo>
                    <a:lnTo>
                      <a:pt x="1324771" y="1961867"/>
                    </a:lnTo>
                    <a:lnTo>
                      <a:pt x="1324771" y="1759948"/>
                    </a:lnTo>
                    <a:lnTo>
                      <a:pt x="1201627" y="1759948"/>
                    </a:lnTo>
                    <a:lnTo>
                      <a:pt x="1201627" y="1961867"/>
                    </a:lnTo>
                    <a:close/>
                    <a:moveTo>
                      <a:pt x="844239" y="1961867"/>
                    </a:moveTo>
                    <a:lnTo>
                      <a:pt x="967383" y="1961867"/>
                    </a:lnTo>
                    <a:lnTo>
                      <a:pt x="967383" y="1759948"/>
                    </a:lnTo>
                    <a:lnTo>
                      <a:pt x="844239" y="1759948"/>
                    </a:lnTo>
                    <a:lnTo>
                      <a:pt x="844239" y="1961867"/>
                    </a:lnTo>
                    <a:close/>
                    <a:moveTo>
                      <a:pt x="1022931" y="1961867"/>
                    </a:moveTo>
                    <a:lnTo>
                      <a:pt x="1146075" y="1961867"/>
                    </a:lnTo>
                    <a:lnTo>
                      <a:pt x="1146075" y="1759948"/>
                    </a:lnTo>
                    <a:lnTo>
                      <a:pt x="1022931" y="1759948"/>
                    </a:lnTo>
                    <a:lnTo>
                      <a:pt x="1022931" y="1961867"/>
                    </a:lnTo>
                    <a:close/>
                    <a:moveTo>
                      <a:pt x="2289379" y="1961867"/>
                    </a:moveTo>
                    <a:lnTo>
                      <a:pt x="2412523" y="1961867"/>
                    </a:lnTo>
                    <a:lnTo>
                      <a:pt x="2412523" y="1759948"/>
                    </a:lnTo>
                    <a:lnTo>
                      <a:pt x="2289379" y="1759948"/>
                    </a:lnTo>
                    <a:lnTo>
                      <a:pt x="2289379" y="1961867"/>
                    </a:lnTo>
                    <a:close/>
                    <a:moveTo>
                      <a:pt x="2108951" y="1961867"/>
                    </a:moveTo>
                    <a:lnTo>
                      <a:pt x="2232095" y="1961867"/>
                    </a:lnTo>
                    <a:lnTo>
                      <a:pt x="2232095" y="1759948"/>
                    </a:lnTo>
                    <a:lnTo>
                      <a:pt x="2108951" y="1759948"/>
                    </a:lnTo>
                    <a:lnTo>
                      <a:pt x="2108951" y="1961867"/>
                    </a:lnTo>
                    <a:close/>
                    <a:moveTo>
                      <a:pt x="2469800" y="1961867"/>
                    </a:moveTo>
                    <a:lnTo>
                      <a:pt x="2592948" y="1961867"/>
                    </a:lnTo>
                    <a:lnTo>
                      <a:pt x="2592948" y="1759948"/>
                    </a:lnTo>
                    <a:lnTo>
                      <a:pt x="2469800" y="1759948"/>
                    </a:lnTo>
                    <a:lnTo>
                      <a:pt x="2469800" y="1961867"/>
                    </a:lnTo>
                    <a:close/>
                    <a:moveTo>
                      <a:pt x="1748098" y="1961867"/>
                    </a:moveTo>
                    <a:lnTo>
                      <a:pt x="1871246" y="1961867"/>
                    </a:lnTo>
                    <a:lnTo>
                      <a:pt x="1871246" y="1759948"/>
                    </a:lnTo>
                    <a:lnTo>
                      <a:pt x="1748098" y="1759948"/>
                    </a:lnTo>
                    <a:lnTo>
                      <a:pt x="1748098" y="1961867"/>
                    </a:lnTo>
                    <a:close/>
                    <a:moveTo>
                      <a:pt x="1567673" y="1961867"/>
                    </a:moveTo>
                    <a:lnTo>
                      <a:pt x="1690818" y="1961867"/>
                    </a:lnTo>
                    <a:lnTo>
                      <a:pt x="1690818" y="1759948"/>
                    </a:lnTo>
                    <a:lnTo>
                      <a:pt x="1567673" y="1759948"/>
                    </a:lnTo>
                    <a:lnTo>
                      <a:pt x="1567673" y="1961867"/>
                    </a:lnTo>
                    <a:close/>
                    <a:moveTo>
                      <a:pt x="1928526" y="1961867"/>
                    </a:moveTo>
                    <a:lnTo>
                      <a:pt x="2051671" y="1961867"/>
                    </a:lnTo>
                    <a:lnTo>
                      <a:pt x="2051671" y="1759948"/>
                    </a:lnTo>
                    <a:lnTo>
                      <a:pt x="1928526" y="1759948"/>
                    </a:lnTo>
                    <a:lnTo>
                      <a:pt x="1928526" y="1961867"/>
                    </a:lnTo>
                    <a:close/>
                    <a:moveTo>
                      <a:pt x="1387249" y="1961867"/>
                    </a:moveTo>
                    <a:lnTo>
                      <a:pt x="1510393" y="1961867"/>
                    </a:lnTo>
                    <a:lnTo>
                      <a:pt x="1510393" y="1759948"/>
                    </a:lnTo>
                    <a:lnTo>
                      <a:pt x="1387249" y="1759948"/>
                    </a:lnTo>
                    <a:lnTo>
                      <a:pt x="1387249" y="1961867"/>
                    </a:lnTo>
                    <a:close/>
                    <a:moveTo>
                      <a:pt x="665543" y="2275927"/>
                    </a:moveTo>
                    <a:lnTo>
                      <a:pt x="788691" y="2275927"/>
                    </a:lnTo>
                    <a:lnTo>
                      <a:pt x="788691" y="2074008"/>
                    </a:lnTo>
                    <a:lnTo>
                      <a:pt x="665543" y="2074008"/>
                    </a:lnTo>
                    <a:lnTo>
                      <a:pt x="665543" y="2275927"/>
                    </a:lnTo>
                    <a:close/>
                    <a:moveTo>
                      <a:pt x="1201627" y="2275927"/>
                    </a:moveTo>
                    <a:lnTo>
                      <a:pt x="1324771" y="2275927"/>
                    </a:lnTo>
                    <a:lnTo>
                      <a:pt x="1324771" y="2074008"/>
                    </a:lnTo>
                    <a:lnTo>
                      <a:pt x="1201627" y="2074008"/>
                    </a:lnTo>
                    <a:lnTo>
                      <a:pt x="1201627" y="2275927"/>
                    </a:lnTo>
                    <a:close/>
                    <a:moveTo>
                      <a:pt x="844239" y="2275927"/>
                    </a:moveTo>
                    <a:lnTo>
                      <a:pt x="967383" y="2275927"/>
                    </a:lnTo>
                    <a:lnTo>
                      <a:pt x="967383" y="2074008"/>
                    </a:lnTo>
                    <a:lnTo>
                      <a:pt x="844239" y="2074008"/>
                    </a:lnTo>
                    <a:lnTo>
                      <a:pt x="844239" y="2275927"/>
                    </a:lnTo>
                    <a:close/>
                    <a:moveTo>
                      <a:pt x="1022931" y="2275927"/>
                    </a:moveTo>
                    <a:lnTo>
                      <a:pt x="1146075" y="2275927"/>
                    </a:lnTo>
                    <a:lnTo>
                      <a:pt x="1146075" y="2074008"/>
                    </a:lnTo>
                    <a:lnTo>
                      <a:pt x="1022931" y="2074008"/>
                    </a:lnTo>
                    <a:lnTo>
                      <a:pt x="1022931" y="2275927"/>
                    </a:lnTo>
                    <a:close/>
                    <a:moveTo>
                      <a:pt x="1928526" y="2275927"/>
                    </a:moveTo>
                    <a:lnTo>
                      <a:pt x="2051671" y="2275927"/>
                    </a:lnTo>
                    <a:lnTo>
                      <a:pt x="2051671" y="2074008"/>
                    </a:lnTo>
                    <a:lnTo>
                      <a:pt x="1928526" y="2074008"/>
                    </a:lnTo>
                    <a:lnTo>
                      <a:pt x="1928526" y="2275927"/>
                    </a:lnTo>
                    <a:close/>
                    <a:moveTo>
                      <a:pt x="1567673" y="2275927"/>
                    </a:moveTo>
                    <a:lnTo>
                      <a:pt x="1690818" y="2275927"/>
                    </a:lnTo>
                    <a:lnTo>
                      <a:pt x="1690818" y="2074008"/>
                    </a:lnTo>
                    <a:lnTo>
                      <a:pt x="1567673" y="2074008"/>
                    </a:lnTo>
                    <a:lnTo>
                      <a:pt x="1567673" y="2275927"/>
                    </a:lnTo>
                    <a:close/>
                    <a:moveTo>
                      <a:pt x="1748098" y="2275927"/>
                    </a:moveTo>
                    <a:lnTo>
                      <a:pt x="1871246" y="2275927"/>
                    </a:lnTo>
                    <a:lnTo>
                      <a:pt x="1871246" y="2074008"/>
                    </a:lnTo>
                    <a:lnTo>
                      <a:pt x="1748098" y="2074008"/>
                    </a:lnTo>
                    <a:lnTo>
                      <a:pt x="1748098" y="2275927"/>
                    </a:lnTo>
                    <a:close/>
                    <a:moveTo>
                      <a:pt x="2289379" y="2275927"/>
                    </a:moveTo>
                    <a:lnTo>
                      <a:pt x="2412523" y="2275927"/>
                    </a:lnTo>
                    <a:lnTo>
                      <a:pt x="2412523" y="2074008"/>
                    </a:lnTo>
                    <a:lnTo>
                      <a:pt x="2289379" y="2074008"/>
                    </a:lnTo>
                    <a:lnTo>
                      <a:pt x="2289379" y="2275927"/>
                    </a:lnTo>
                    <a:close/>
                    <a:moveTo>
                      <a:pt x="2469800" y="2275927"/>
                    </a:moveTo>
                    <a:lnTo>
                      <a:pt x="2592948" y="2275927"/>
                    </a:lnTo>
                    <a:lnTo>
                      <a:pt x="2592948" y="2074008"/>
                    </a:lnTo>
                    <a:lnTo>
                      <a:pt x="2469800" y="2074008"/>
                    </a:lnTo>
                    <a:lnTo>
                      <a:pt x="2469800" y="2275927"/>
                    </a:lnTo>
                    <a:close/>
                    <a:moveTo>
                      <a:pt x="1387249" y="2275927"/>
                    </a:moveTo>
                    <a:lnTo>
                      <a:pt x="1510393" y="2275927"/>
                    </a:lnTo>
                    <a:lnTo>
                      <a:pt x="1510393" y="2074008"/>
                    </a:lnTo>
                    <a:lnTo>
                      <a:pt x="1387249" y="2074008"/>
                    </a:lnTo>
                    <a:lnTo>
                      <a:pt x="1387249" y="2275927"/>
                    </a:lnTo>
                    <a:close/>
                    <a:moveTo>
                      <a:pt x="2108951" y="2275927"/>
                    </a:moveTo>
                    <a:lnTo>
                      <a:pt x="2232095" y="2275927"/>
                    </a:lnTo>
                    <a:lnTo>
                      <a:pt x="2232095" y="2074008"/>
                    </a:lnTo>
                    <a:lnTo>
                      <a:pt x="2108951" y="2074008"/>
                    </a:lnTo>
                    <a:lnTo>
                      <a:pt x="2108951" y="2275927"/>
                    </a:lnTo>
                    <a:close/>
                    <a:moveTo>
                      <a:pt x="2517545" y="291690"/>
                    </a:moveTo>
                    <a:lnTo>
                      <a:pt x="2570209" y="291690"/>
                    </a:lnTo>
                    <a:lnTo>
                      <a:pt x="2570209" y="138075"/>
                    </a:lnTo>
                    <a:lnTo>
                      <a:pt x="2517545" y="138075"/>
                    </a:lnTo>
                    <a:lnTo>
                      <a:pt x="2517545" y="291690"/>
                    </a:lnTo>
                    <a:close/>
                    <a:moveTo>
                      <a:pt x="3344333" y="291690"/>
                    </a:moveTo>
                    <a:lnTo>
                      <a:pt x="3396997" y="291690"/>
                    </a:lnTo>
                    <a:lnTo>
                      <a:pt x="3396997" y="138075"/>
                    </a:lnTo>
                    <a:lnTo>
                      <a:pt x="3344333" y="138075"/>
                    </a:lnTo>
                    <a:lnTo>
                      <a:pt x="3344333" y="291690"/>
                    </a:lnTo>
                    <a:close/>
                    <a:moveTo>
                      <a:pt x="3138339" y="2196007"/>
                    </a:moveTo>
                    <a:lnTo>
                      <a:pt x="3191003" y="2196007"/>
                    </a:lnTo>
                    <a:lnTo>
                      <a:pt x="3191003" y="2042393"/>
                    </a:lnTo>
                    <a:lnTo>
                      <a:pt x="3138339" y="2042393"/>
                    </a:lnTo>
                    <a:lnTo>
                      <a:pt x="3138339" y="2196007"/>
                    </a:lnTo>
                    <a:close/>
                    <a:moveTo>
                      <a:pt x="2723542" y="2196007"/>
                    </a:moveTo>
                    <a:lnTo>
                      <a:pt x="2776203" y="2196007"/>
                    </a:lnTo>
                    <a:lnTo>
                      <a:pt x="2776203" y="2042393"/>
                    </a:lnTo>
                    <a:lnTo>
                      <a:pt x="2723542" y="2042393"/>
                    </a:lnTo>
                    <a:lnTo>
                      <a:pt x="2723542" y="2196007"/>
                    </a:lnTo>
                    <a:close/>
                    <a:moveTo>
                      <a:pt x="2826539" y="2196007"/>
                    </a:moveTo>
                    <a:lnTo>
                      <a:pt x="2879199" y="2196007"/>
                    </a:lnTo>
                    <a:lnTo>
                      <a:pt x="2879199" y="2042393"/>
                    </a:lnTo>
                    <a:lnTo>
                      <a:pt x="2826539" y="2042393"/>
                    </a:lnTo>
                    <a:lnTo>
                      <a:pt x="2826539" y="2196007"/>
                    </a:lnTo>
                    <a:close/>
                    <a:moveTo>
                      <a:pt x="3032533" y="2196007"/>
                    </a:moveTo>
                    <a:lnTo>
                      <a:pt x="3085197" y="2196007"/>
                    </a:lnTo>
                    <a:lnTo>
                      <a:pt x="3085197" y="2042393"/>
                    </a:lnTo>
                    <a:lnTo>
                      <a:pt x="3032533" y="2042393"/>
                    </a:lnTo>
                    <a:lnTo>
                      <a:pt x="3032533" y="2196007"/>
                    </a:lnTo>
                    <a:close/>
                    <a:moveTo>
                      <a:pt x="2929536" y="2196007"/>
                    </a:moveTo>
                    <a:lnTo>
                      <a:pt x="2982200" y="2196007"/>
                    </a:lnTo>
                    <a:lnTo>
                      <a:pt x="2982200" y="2042393"/>
                    </a:lnTo>
                    <a:lnTo>
                      <a:pt x="2929536" y="2042393"/>
                    </a:lnTo>
                    <a:lnTo>
                      <a:pt x="2929536" y="2196007"/>
                    </a:lnTo>
                    <a:close/>
                    <a:moveTo>
                      <a:pt x="3138339" y="767766"/>
                    </a:moveTo>
                    <a:lnTo>
                      <a:pt x="3191003" y="767766"/>
                    </a:lnTo>
                    <a:lnTo>
                      <a:pt x="3191003" y="614150"/>
                    </a:lnTo>
                    <a:lnTo>
                      <a:pt x="3138339" y="614150"/>
                    </a:lnTo>
                    <a:lnTo>
                      <a:pt x="3138339" y="767766"/>
                    </a:lnTo>
                    <a:close/>
                    <a:moveTo>
                      <a:pt x="2826539" y="1481889"/>
                    </a:moveTo>
                    <a:lnTo>
                      <a:pt x="2879199" y="1481889"/>
                    </a:lnTo>
                    <a:lnTo>
                      <a:pt x="2879199" y="1328275"/>
                    </a:lnTo>
                    <a:lnTo>
                      <a:pt x="2826539" y="1328275"/>
                    </a:lnTo>
                    <a:lnTo>
                      <a:pt x="2826539" y="1481889"/>
                    </a:lnTo>
                    <a:close/>
                    <a:moveTo>
                      <a:pt x="2826539" y="1719931"/>
                    </a:moveTo>
                    <a:lnTo>
                      <a:pt x="2879199" y="1719931"/>
                    </a:lnTo>
                    <a:lnTo>
                      <a:pt x="2879199" y="1566317"/>
                    </a:lnTo>
                    <a:lnTo>
                      <a:pt x="2826539" y="1566317"/>
                    </a:lnTo>
                    <a:lnTo>
                      <a:pt x="2826539" y="1719931"/>
                    </a:lnTo>
                    <a:close/>
                    <a:moveTo>
                      <a:pt x="3032533" y="1719931"/>
                    </a:moveTo>
                    <a:lnTo>
                      <a:pt x="3085197" y="1719931"/>
                    </a:lnTo>
                    <a:lnTo>
                      <a:pt x="3085197" y="1566317"/>
                    </a:lnTo>
                    <a:lnTo>
                      <a:pt x="3032533" y="1566317"/>
                    </a:lnTo>
                    <a:lnTo>
                      <a:pt x="3032533" y="1719931"/>
                    </a:lnTo>
                    <a:close/>
                    <a:moveTo>
                      <a:pt x="2826539" y="1009593"/>
                    </a:moveTo>
                    <a:lnTo>
                      <a:pt x="2879199" y="1009593"/>
                    </a:lnTo>
                    <a:lnTo>
                      <a:pt x="2879199" y="855978"/>
                    </a:lnTo>
                    <a:lnTo>
                      <a:pt x="2826539" y="855978"/>
                    </a:lnTo>
                    <a:lnTo>
                      <a:pt x="2826539" y="1009593"/>
                    </a:lnTo>
                    <a:close/>
                    <a:moveTo>
                      <a:pt x="2723542" y="1481889"/>
                    </a:moveTo>
                    <a:lnTo>
                      <a:pt x="2776203" y="1481889"/>
                    </a:lnTo>
                    <a:lnTo>
                      <a:pt x="2776203" y="1328275"/>
                    </a:lnTo>
                    <a:lnTo>
                      <a:pt x="2723542" y="1328275"/>
                    </a:lnTo>
                    <a:lnTo>
                      <a:pt x="2723542" y="1481889"/>
                    </a:lnTo>
                    <a:close/>
                    <a:moveTo>
                      <a:pt x="2826539" y="1243847"/>
                    </a:moveTo>
                    <a:lnTo>
                      <a:pt x="2879199" y="1243847"/>
                    </a:lnTo>
                    <a:lnTo>
                      <a:pt x="2879199" y="1090231"/>
                    </a:lnTo>
                    <a:lnTo>
                      <a:pt x="2826539" y="1090231"/>
                    </a:lnTo>
                    <a:lnTo>
                      <a:pt x="2826539" y="1243847"/>
                    </a:lnTo>
                    <a:close/>
                    <a:moveTo>
                      <a:pt x="2826539" y="1962735"/>
                    </a:moveTo>
                    <a:lnTo>
                      <a:pt x="2879199" y="1962735"/>
                    </a:lnTo>
                    <a:lnTo>
                      <a:pt x="2879199" y="1809121"/>
                    </a:lnTo>
                    <a:lnTo>
                      <a:pt x="2826539" y="1809121"/>
                    </a:lnTo>
                    <a:lnTo>
                      <a:pt x="2826539" y="1962735"/>
                    </a:lnTo>
                    <a:close/>
                    <a:moveTo>
                      <a:pt x="3032533" y="1009593"/>
                    </a:moveTo>
                    <a:lnTo>
                      <a:pt x="3085197" y="1009593"/>
                    </a:lnTo>
                    <a:lnTo>
                      <a:pt x="3085197" y="855978"/>
                    </a:lnTo>
                    <a:lnTo>
                      <a:pt x="3032533" y="855978"/>
                    </a:lnTo>
                    <a:lnTo>
                      <a:pt x="3032533" y="1009593"/>
                    </a:lnTo>
                    <a:close/>
                    <a:moveTo>
                      <a:pt x="2723542" y="1962735"/>
                    </a:moveTo>
                    <a:lnTo>
                      <a:pt x="2776203" y="1962735"/>
                    </a:lnTo>
                    <a:lnTo>
                      <a:pt x="2776203" y="1809121"/>
                    </a:lnTo>
                    <a:lnTo>
                      <a:pt x="2723542" y="1809121"/>
                    </a:lnTo>
                    <a:lnTo>
                      <a:pt x="2723542" y="1962735"/>
                    </a:lnTo>
                    <a:close/>
                    <a:moveTo>
                      <a:pt x="2929536" y="529727"/>
                    </a:moveTo>
                    <a:lnTo>
                      <a:pt x="2982200" y="529727"/>
                    </a:lnTo>
                    <a:lnTo>
                      <a:pt x="2982200" y="376110"/>
                    </a:lnTo>
                    <a:lnTo>
                      <a:pt x="2929536" y="376110"/>
                    </a:lnTo>
                    <a:lnTo>
                      <a:pt x="2929536" y="529727"/>
                    </a:lnTo>
                    <a:close/>
                    <a:moveTo>
                      <a:pt x="2929536" y="1481889"/>
                    </a:moveTo>
                    <a:lnTo>
                      <a:pt x="2982200" y="1481889"/>
                    </a:lnTo>
                    <a:lnTo>
                      <a:pt x="2982200" y="1328275"/>
                    </a:lnTo>
                    <a:lnTo>
                      <a:pt x="2929536" y="1328275"/>
                    </a:lnTo>
                    <a:lnTo>
                      <a:pt x="2929536" y="1481889"/>
                    </a:lnTo>
                    <a:close/>
                    <a:moveTo>
                      <a:pt x="2929536" y="1243847"/>
                    </a:moveTo>
                    <a:lnTo>
                      <a:pt x="2982200" y="1243847"/>
                    </a:lnTo>
                    <a:lnTo>
                      <a:pt x="2982200" y="1090231"/>
                    </a:lnTo>
                    <a:lnTo>
                      <a:pt x="2929536" y="1090231"/>
                    </a:lnTo>
                    <a:lnTo>
                      <a:pt x="2929536" y="1243847"/>
                    </a:lnTo>
                    <a:close/>
                    <a:moveTo>
                      <a:pt x="3032533" y="767766"/>
                    </a:moveTo>
                    <a:lnTo>
                      <a:pt x="3085197" y="767766"/>
                    </a:lnTo>
                    <a:lnTo>
                      <a:pt x="3085197" y="614150"/>
                    </a:lnTo>
                    <a:lnTo>
                      <a:pt x="3032533" y="614150"/>
                    </a:lnTo>
                    <a:lnTo>
                      <a:pt x="3032533" y="767766"/>
                    </a:lnTo>
                    <a:close/>
                    <a:moveTo>
                      <a:pt x="2826539" y="767766"/>
                    </a:moveTo>
                    <a:lnTo>
                      <a:pt x="2879199" y="767766"/>
                    </a:lnTo>
                    <a:lnTo>
                      <a:pt x="2879199" y="614150"/>
                    </a:lnTo>
                    <a:lnTo>
                      <a:pt x="2826539" y="614150"/>
                    </a:lnTo>
                    <a:lnTo>
                      <a:pt x="2826539" y="767766"/>
                    </a:lnTo>
                    <a:close/>
                    <a:moveTo>
                      <a:pt x="3032533" y="1481889"/>
                    </a:moveTo>
                    <a:lnTo>
                      <a:pt x="3085197" y="1481889"/>
                    </a:lnTo>
                    <a:lnTo>
                      <a:pt x="3085197" y="1328275"/>
                    </a:lnTo>
                    <a:lnTo>
                      <a:pt x="3032533" y="1328275"/>
                    </a:lnTo>
                    <a:lnTo>
                      <a:pt x="3032533" y="1481889"/>
                    </a:lnTo>
                    <a:close/>
                    <a:moveTo>
                      <a:pt x="3032533" y="1243847"/>
                    </a:moveTo>
                    <a:lnTo>
                      <a:pt x="3085197" y="1243847"/>
                    </a:lnTo>
                    <a:lnTo>
                      <a:pt x="3085197" y="1090231"/>
                    </a:lnTo>
                    <a:lnTo>
                      <a:pt x="3032533" y="1090231"/>
                    </a:lnTo>
                    <a:lnTo>
                      <a:pt x="3032533" y="1243847"/>
                    </a:lnTo>
                    <a:close/>
                    <a:moveTo>
                      <a:pt x="3032533" y="529727"/>
                    </a:moveTo>
                    <a:lnTo>
                      <a:pt x="3085197" y="529727"/>
                    </a:lnTo>
                    <a:lnTo>
                      <a:pt x="3085197" y="376110"/>
                    </a:lnTo>
                    <a:lnTo>
                      <a:pt x="3032533" y="376110"/>
                    </a:lnTo>
                    <a:lnTo>
                      <a:pt x="3032533" y="529727"/>
                    </a:lnTo>
                    <a:close/>
                    <a:moveTo>
                      <a:pt x="2723542" y="1243847"/>
                    </a:moveTo>
                    <a:lnTo>
                      <a:pt x="2776203" y="1243847"/>
                    </a:lnTo>
                    <a:lnTo>
                      <a:pt x="2776203" y="1090231"/>
                    </a:lnTo>
                    <a:lnTo>
                      <a:pt x="2723542" y="1090231"/>
                    </a:lnTo>
                    <a:lnTo>
                      <a:pt x="2723542" y="1243847"/>
                    </a:lnTo>
                    <a:close/>
                    <a:moveTo>
                      <a:pt x="3138339" y="1719931"/>
                    </a:moveTo>
                    <a:lnTo>
                      <a:pt x="3191003" y="1719931"/>
                    </a:lnTo>
                    <a:lnTo>
                      <a:pt x="3191003" y="1566317"/>
                    </a:lnTo>
                    <a:lnTo>
                      <a:pt x="3138339" y="1566317"/>
                    </a:lnTo>
                    <a:lnTo>
                      <a:pt x="3138339" y="1719931"/>
                    </a:lnTo>
                    <a:close/>
                    <a:moveTo>
                      <a:pt x="2826539" y="529727"/>
                    </a:moveTo>
                    <a:lnTo>
                      <a:pt x="2879199" y="529727"/>
                    </a:lnTo>
                    <a:lnTo>
                      <a:pt x="2879199" y="376110"/>
                    </a:lnTo>
                    <a:lnTo>
                      <a:pt x="2826539" y="376110"/>
                    </a:lnTo>
                    <a:lnTo>
                      <a:pt x="2826539" y="529727"/>
                    </a:lnTo>
                    <a:close/>
                    <a:moveTo>
                      <a:pt x="3138339" y="1481889"/>
                    </a:moveTo>
                    <a:lnTo>
                      <a:pt x="3191003" y="1481889"/>
                    </a:lnTo>
                    <a:lnTo>
                      <a:pt x="3191003" y="1328275"/>
                    </a:lnTo>
                    <a:lnTo>
                      <a:pt x="3138339" y="1328275"/>
                    </a:lnTo>
                    <a:lnTo>
                      <a:pt x="3138339" y="1481889"/>
                    </a:lnTo>
                    <a:close/>
                    <a:moveTo>
                      <a:pt x="3138339" y="1962735"/>
                    </a:moveTo>
                    <a:lnTo>
                      <a:pt x="3191003" y="1962735"/>
                    </a:lnTo>
                    <a:lnTo>
                      <a:pt x="3191003" y="1809121"/>
                    </a:lnTo>
                    <a:lnTo>
                      <a:pt x="3138339" y="1809121"/>
                    </a:lnTo>
                    <a:lnTo>
                      <a:pt x="3138339" y="1962735"/>
                    </a:lnTo>
                    <a:close/>
                    <a:moveTo>
                      <a:pt x="2929536" y="1009593"/>
                    </a:moveTo>
                    <a:lnTo>
                      <a:pt x="2982200" y="1009593"/>
                    </a:lnTo>
                    <a:lnTo>
                      <a:pt x="2982200" y="855978"/>
                    </a:lnTo>
                    <a:lnTo>
                      <a:pt x="2929536" y="855978"/>
                    </a:lnTo>
                    <a:lnTo>
                      <a:pt x="2929536" y="1009593"/>
                    </a:lnTo>
                    <a:close/>
                    <a:moveTo>
                      <a:pt x="3138339" y="1243847"/>
                    </a:moveTo>
                    <a:lnTo>
                      <a:pt x="3191003" y="1243847"/>
                    </a:lnTo>
                    <a:lnTo>
                      <a:pt x="3191003" y="1090231"/>
                    </a:lnTo>
                    <a:lnTo>
                      <a:pt x="3138339" y="1090231"/>
                    </a:lnTo>
                    <a:lnTo>
                      <a:pt x="3138339" y="1243847"/>
                    </a:lnTo>
                    <a:close/>
                    <a:moveTo>
                      <a:pt x="2620542" y="529727"/>
                    </a:moveTo>
                    <a:lnTo>
                      <a:pt x="2673206" y="529727"/>
                    </a:lnTo>
                    <a:lnTo>
                      <a:pt x="2673206" y="376110"/>
                    </a:lnTo>
                    <a:lnTo>
                      <a:pt x="2620542" y="376110"/>
                    </a:lnTo>
                    <a:lnTo>
                      <a:pt x="2620542" y="529727"/>
                    </a:lnTo>
                    <a:close/>
                    <a:moveTo>
                      <a:pt x="2723542" y="1009593"/>
                    </a:moveTo>
                    <a:lnTo>
                      <a:pt x="2776203" y="1009593"/>
                    </a:lnTo>
                    <a:lnTo>
                      <a:pt x="2776203" y="855978"/>
                    </a:lnTo>
                    <a:lnTo>
                      <a:pt x="2723542" y="855978"/>
                    </a:lnTo>
                    <a:lnTo>
                      <a:pt x="2723542" y="1009593"/>
                    </a:lnTo>
                    <a:close/>
                    <a:moveTo>
                      <a:pt x="2929536" y="1719931"/>
                    </a:moveTo>
                    <a:lnTo>
                      <a:pt x="2982200" y="1719931"/>
                    </a:lnTo>
                    <a:lnTo>
                      <a:pt x="2982200" y="1566317"/>
                    </a:lnTo>
                    <a:lnTo>
                      <a:pt x="2929536" y="1566317"/>
                    </a:lnTo>
                    <a:lnTo>
                      <a:pt x="2929536" y="1719931"/>
                    </a:lnTo>
                    <a:close/>
                    <a:moveTo>
                      <a:pt x="2620542" y="767766"/>
                    </a:moveTo>
                    <a:lnTo>
                      <a:pt x="2673206" y="767766"/>
                    </a:lnTo>
                    <a:lnTo>
                      <a:pt x="2673206" y="614150"/>
                    </a:lnTo>
                    <a:lnTo>
                      <a:pt x="2620542" y="614150"/>
                    </a:lnTo>
                    <a:lnTo>
                      <a:pt x="2620542" y="767766"/>
                    </a:lnTo>
                    <a:close/>
                    <a:moveTo>
                      <a:pt x="2929536" y="767766"/>
                    </a:moveTo>
                    <a:lnTo>
                      <a:pt x="2982200" y="767766"/>
                    </a:lnTo>
                    <a:lnTo>
                      <a:pt x="2982200" y="614150"/>
                    </a:lnTo>
                    <a:lnTo>
                      <a:pt x="2929536" y="614150"/>
                    </a:lnTo>
                    <a:lnTo>
                      <a:pt x="2929536" y="767766"/>
                    </a:lnTo>
                    <a:close/>
                    <a:moveTo>
                      <a:pt x="3032533" y="1962735"/>
                    </a:moveTo>
                    <a:lnTo>
                      <a:pt x="3085197" y="1962735"/>
                    </a:lnTo>
                    <a:lnTo>
                      <a:pt x="3085197" y="1809121"/>
                    </a:lnTo>
                    <a:lnTo>
                      <a:pt x="3032533" y="1809121"/>
                    </a:lnTo>
                    <a:lnTo>
                      <a:pt x="3032533" y="1962735"/>
                    </a:lnTo>
                    <a:close/>
                    <a:moveTo>
                      <a:pt x="2620542" y="1243847"/>
                    </a:moveTo>
                    <a:lnTo>
                      <a:pt x="2673206" y="1243847"/>
                    </a:lnTo>
                    <a:lnTo>
                      <a:pt x="2673206" y="1090231"/>
                    </a:lnTo>
                    <a:lnTo>
                      <a:pt x="2620542" y="1090231"/>
                    </a:lnTo>
                    <a:lnTo>
                      <a:pt x="2620542" y="1243847"/>
                    </a:lnTo>
                    <a:close/>
                    <a:moveTo>
                      <a:pt x="2723542" y="767766"/>
                    </a:moveTo>
                    <a:lnTo>
                      <a:pt x="2776203" y="767766"/>
                    </a:lnTo>
                    <a:lnTo>
                      <a:pt x="2776203" y="614150"/>
                    </a:lnTo>
                    <a:lnTo>
                      <a:pt x="2723542" y="614150"/>
                    </a:lnTo>
                    <a:lnTo>
                      <a:pt x="2723542" y="767766"/>
                    </a:lnTo>
                    <a:close/>
                    <a:moveTo>
                      <a:pt x="3138339" y="1009593"/>
                    </a:moveTo>
                    <a:lnTo>
                      <a:pt x="3191003" y="1009593"/>
                    </a:lnTo>
                    <a:lnTo>
                      <a:pt x="3191003" y="855978"/>
                    </a:lnTo>
                    <a:lnTo>
                      <a:pt x="3138339" y="855978"/>
                    </a:lnTo>
                    <a:lnTo>
                      <a:pt x="3138339" y="1009593"/>
                    </a:lnTo>
                    <a:close/>
                    <a:moveTo>
                      <a:pt x="3138339" y="529727"/>
                    </a:moveTo>
                    <a:lnTo>
                      <a:pt x="3191003" y="529727"/>
                    </a:lnTo>
                    <a:lnTo>
                      <a:pt x="3191003" y="376110"/>
                    </a:lnTo>
                    <a:lnTo>
                      <a:pt x="3138339" y="376110"/>
                    </a:lnTo>
                    <a:lnTo>
                      <a:pt x="3138339" y="529727"/>
                    </a:lnTo>
                    <a:close/>
                    <a:moveTo>
                      <a:pt x="2723542" y="1719931"/>
                    </a:moveTo>
                    <a:lnTo>
                      <a:pt x="2776203" y="1719931"/>
                    </a:lnTo>
                    <a:lnTo>
                      <a:pt x="2776203" y="1566317"/>
                    </a:lnTo>
                    <a:lnTo>
                      <a:pt x="2723542" y="1566317"/>
                    </a:lnTo>
                    <a:lnTo>
                      <a:pt x="2723542" y="1719931"/>
                    </a:lnTo>
                    <a:close/>
                    <a:moveTo>
                      <a:pt x="2929536" y="1962735"/>
                    </a:moveTo>
                    <a:lnTo>
                      <a:pt x="2982200" y="1962735"/>
                    </a:lnTo>
                    <a:lnTo>
                      <a:pt x="2982200" y="1809121"/>
                    </a:lnTo>
                    <a:lnTo>
                      <a:pt x="2929536" y="1809121"/>
                    </a:lnTo>
                    <a:lnTo>
                      <a:pt x="2929536" y="1962735"/>
                    </a:lnTo>
                    <a:close/>
                    <a:moveTo>
                      <a:pt x="2723542" y="529727"/>
                    </a:moveTo>
                    <a:lnTo>
                      <a:pt x="2776203" y="529727"/>
                    </a:lnTo>
                    <a:lnTo>
                      <a:pt x="2776203" y="376110"/>
                    </a:lnTo>
                    <a:lnTo>
                      <a:pt x="2723542" y="376110"/>
                    </a:lnTo>
                    <a:lnTo>
                      <a:pt x="2723542" y="529727"/>
                    </a:lnTo>
                    <a:close/>
                    <a:moveTo>
                      <a:pt x="2620542" y="1009593"/>
                    </a:moveTo>
                    <a:lnTo>
                      <a:pt x="2673206" y="1009593"/>
                    </a:lnTo>
                    <a:lnTo>
                      <a:pt x="2673206" y="855978"/>
                    </a:lnTo>
                    <a:lnTo>
                      <a:pt x="2620542" y="855978"/>
                    </a:lnTo>
                    <a:lnTo>
                      <a:pt x="2620542" y="1009593"/>
                    </a:lnTo>
                    <a:close/>
                    <a:moveTo>
                      <a:pt x="3344333" y="2196007"/>
                    </a:moveTo>
                    <a:lnTo>
                      <a:pt x="3396997" y="2196007"/>
                    </a:lnTo>
                    <a:lnTo>
                      <a:pt x="3396997" y="2042393"/>
                    </a:lnTo>
                    <a:lnTo>
                      <a:pt x="3344333" y="2042393"/>
                    </a:lnTo>
                    <a:lnTo>
                      <a:pt x="3344333" y="2196007"/>
                    </a:lnTo>
                    <a:close/>
                    <a:moveTo>
                      <a:pt x="3241336" y="2196007"/>
                    </a:moveTo>
                    <a:lnTo>
                      <a:pt x="3294000" y="2196007"/>
                    </a:lnTo>
                    <a:lnTo>
                      <a:pt x="3294000" y="2042393"/>
                    </a:lnTo>
                    <a:lnTo>
                      <a:pt x="3241336" y="2042393"/>
                    </a:lnTo>
                    <a:lnTo>
                      <a:pt x="3241336" y="2196007"/>
                    </a:lnTo>
                    <a:close/>
                    <a:moveTo>
                      <a:pt x="2517545" y="767766"/>
                    </a:moveTo>
                    <a:lnTo>
                      <a:pt x="2570209" y="767766"/>
                    </a:lnTo>
                    <a:lnTo>
                      <a:pt x="2570209" y="614150"/>
                    </a:lnTo>
                    <a:lnTo>
                      <a:pt x="2517545" y="614150"/>
                    </a:lnTo>
                    <a:lnTo>
                      <a:pt x="2517545" y="767766"/>
                    </a:lnTo>
                    <a:close/>
                    <a:moveTo>
                      <a:pt x="3241336" y="767766"/>
                    </a:moveTo>
                    <a:lnTo>
                      <a:pt x="3294000" y="767766"/>
                    </a:lnTo>
                    <a:lnTo>
                      <a:pt x="3294000" y="614150"/>
                    </a:lnTo>
                    <a:lnTo>
                      <a:pt x="3241336" y="614150"/>
                    </a:lnTo>
                    <a:lnTo>
                      <a:pt x="3241336" y="767766"/>
                    </a:lnTo>
                    <a:close/>
                    <a:moveTo>
                      <a:pt x="2517545" y="1009593"/>
                    </a:moveTo>
                    <a:lnTo>
                      <a:pt x="2570209" y="1009593"/>
                    </a:lnTo>
                    <a:lnTo>
                      <a:pt x="2570209" y="855978"/>
                    </a:lnTo>
                    <a:lnTo>
                      <a:pt x="2517545" y="855978"/>
                    </a:lnTo>
                    <a:lnTo>
                      <a:pt x="2517545" y="1009593"/>
                    </a:lnTo>
                    <a:close/>
                    <a:moveTo>
                      <a:pt x="2517545" y="529727"/>
                    </a:moveTo>
                    <a:lnTo>
                      <a:pt x="2570209" y="529727"/>
                    </a:lnTo>
                    <a:lnTo>
                      <a:pt x="2570209" y="376110"/>
                    </a:lnTo>
                    <a:lnTo>
                      <a:pt x="2517545" y="376110"/>
                    </a:lnTo>
                    <a:lnTo>
                      <a:pt x="2517545" y="529727"/>
                    </a:lnTo>
                    <a:close/>
                    <a:moveTo>
                      <a:pt x="3344333" y="529727"/>
                    </a:moveTo>
                    <a:lnTo>
                      <a:pt x="3396997" y="529727"/>
                    </a:lnTo>
                    <a:lnTo>
                      <a:pt x="3396997" y="376110"/>
                    </a:lnTo>
                    <a:lnTo>
                      <a:pt x="3344333" y="376110"/>
                    </a:lnTo>
                    <a:lnTo>
                      <a:pt x="3344333" y="529727"/>
                    </a:lnTo>
                    <a:close/>
                    <a:moveTo>
                      <a:pt x="3344333" y="1481889"/>
                    </a:moveTo>
                    <a:lnTo>
                      <a:pt x="3396997" y="1481889"/>
                    </a:lnTo>
                    <a:lnTo>
                      <a:pt x="3396997" y="1328275"/>
                    </a:lnTo>
                    <a:lnTo>
                      <a:pt x="3344333" y="1328275"/>
                    </a:lnTo>
                    <a:lnTo>
                      <a:pt x="3344333" y="1481889"/>
                    </a:lnTo>
                    <a:close/>
                    <a:moveTo>
                      <a:pt x="3241336" y="1009593"/>
                    </a:moveTo>
                    <a:lnTo>
                      <a:pt x="3294000" y="1009593"/>
                    </a:lnTo>
                    <a:lnTo>
                      <a:pt x="3294000" y="855978"/>
                    </a:lnTo>
                    <a:lnTo>
                      <a:pt x="3241336" y="855978"/>
                    </a:lnTo>
                    <a:lnTo>
                      <a:pt x="3241336" y="1009593"/>
                    </a:lnTo>
                    <a:close/>
                    <a:moveTo>
                      <a:pt x="3241336" y="1481889"/>
                    </a:moveTo>
                    <a:lnTo>
                      <a:pt x="3294000" y="1481889"/>
                    </a:lnTo>
                    <a:lnTo>
                      <a:pt x="3294000" y="1328275"/>
                    </a:lnTo>
                    <a:lnTo>
                      <a:pt x="3241336" y="1328275"/>
                    </a:lnTo>
                    <a:lnTo>
                      <a:pt x="3241336" y="1481889"/>
                    </a:lnTo>
                    <a:close/>
                    <a:moveTo>
                      <a:pt x="3241336" y="1719931"/>
                    </a:moveTo>
                    <a:lnTo>
                      <a:pt x="3294000" y="1719931"/>
                    </a:lnTo>
                    <a:lnTo>
                      <a:pt x="3294000" y="1566317"/>
                    </a:lnTo>
                    <a:lnTo>
                      <a:pt x="3241336" y="1566317"/>
                    </a:lnTo>
                    <a:lnTo>
                      <a:pt x="3241336" y="1719931"/>
                    </a:lnTo>
                    <a:close/>
                    <a:moveTo>
                      <a:pt x="3344333" y="1962735"/>
                    </a:moveTo>
                    <a:lnTo>
                      <a:pt x="3396997" y="1962735"/>
                    </a:lnTo>
                    <a:lnTo>
                      <a:pt x="3396997" y="1809121"/>
                    </a:lnTo>
                    <a:lnTo>
                      <a:pt x="3344333" y="1809121"/>
                    </a:lnTo>
                    <a:lnTo>
                      <a:pt x="3344333" y="1962735"/>
                    </a:lnTo>
                    <a:close/>
                    <a:moveTo>
                      <a:pt x="3241336" y="529727"/>
                    </a:moveTo>
                    <a:lnTo>
                      <a:pt x="3294000" y="529727"/>
                    </a:lnTo>
                    <a:lnTo>
                      <a:pt x="3294000" y="376110"/>
                    </a:lnTo>
                    <a:lnTo>
                      <a:pt x="3241336" y="376110"/>
                    </a:lnTo>
                    <a:lnTo>
                      <a:pt x="3241336" y="529727"/>
                    </a:lnTo>
                    <a:close/>
                    <a:moveTo>
                      <a:pt x="3344333" y="1719931"/>
                    </a:moveTo>
                    <a:lnTo>
                      <a:pt x="3396997" y="1719931"/>
                    </a:lnTo>
                    <a:lnTo>
                      <a:pt x="3396997" y="1566317"/>
                    </a:lnTo>
                    <a:lnTo>
                      <a:pt x="3344333" y="1566317"/>
                    </a:lnTo>
                    <a:lnTo>
                      <a:pt x="3344333" y="1719931"/>
                    </a:lnTo>
                    <a:close/>
                    <a:moveTo>
                      <a:pt x="3344333" y="1243847"/>
                    </a:moveTo>
                    <a:lnTo>
                      <a:pt x="3396997" y="1243847"/>
                    </a:lnTo>
                    <a:lnTo>
                      <a:pt x="3396997" y="1090231"/>
                    </a:lnTo>
                    <a:lnTo>
                      <a:pt x="3344333" y="1090231"/>
                    </a:lnTo>
                    <a:lnTo>
                      <a:pt x="3344333" y="1243847"/>
                    </a:lnTo>
                    <a:close/>
                    <a:moveTo>
                      <a:pt x="3241336" y="1962735"/>
                    </a:moveTo>
                    <a:lnTo>
                      <a:pt x="3294000" y="1962735"/>
                    </a:lnTo>
                    <a:lnTo>
                      <a:pt x="3294000" y="1809121"/>
                    </a:lnTo>
                    <a:lnTo>
                      <a:pt x="3241336" y="1809121"/>
                    </a:lnTo>
                    <a:lnTo>
                      <a:pt x="3241336" y="1962735"/>
                    </a:lnTo>
                    <a:close/>
                    <a:moveTo>
                      <a:pt x="3344333" y="1009593"/>
                    </a:moveTo>
                    <a:lnTo>
                      <a:pt x="3396997" y="1009593"/>
                    </a:lnTo>
                    <a:lnTo>
                      <a:pt x="3396997" y="855978"/>
                    </a:lnTo>
                    <a:lnTo>
                      <a:pt x="3344333" y="855978"/>
                    </a:lnTo>
                    <a:lnTo>
                      <a:pt x="3344333" y="1009593"/>
                    </a:lnTo>
                    <a:close/>
                    <a:moveTo>
                      <a:pt x="3241336" y="1243847"/>
                    </a:moveTo>
                    <a:lnTo>
                      <a:pt x="3294000" y="1243847"/>
                    </a:lnTo>
                    <a:lnTo>
                      <a:pt x="3294000" y="1090231"/>
                    </a:lnTo>
                    <a:lnTo>
                      <a:pt x="3241336" y="1090231"/>
                    </a:lnTo>
                    <a:lnTo>
                      <a:pt x="3241336" y="1243847"/>
                    </a:lnTo>
                    <a:close/>
                    <a:moveTo>
                      <a:pt x="3344333" y="767766"/>
                    </a:moveTo>
                    <a:lnTo>
                      <a:pt x="3396997" y="767766"/>
                    </a:lnTo>
                    <a:lnTo>
                      <a:pt x="3396997" y="614150"/>
                    </a:lnTo>
                    <a:lnTo>
                      <a:pt x="3344333" y="614150"/>
                    </a:lnTo>
                    <a:lnTo>
                      <a:pt x="3344333" y="767766"/>
                    </a:lnTo>
                    <a:close/>
                    <a:moveTo>
                      <a:pt x="3138339" y="291690"/>
                    </a:moveTo>
                    <a:lnTo>
                      <a:pt x="3191003" y="291690"/>
                    </a:lnTo>
                    <a:lnTo>
                      <a:pt x="3191003" y="138075"/>
                    </a:lnTo>
                    <a:lnTo>
                      <a:pt x="3138339" y="138075"/>
                    </a:lnTo>
                    <a:lnTo>
                      <a:pt x="3138339" y="291690"/>
                    </a:lnTo>
                    <a:close/>
                    <a:moveTo>
                      <a:pt x="2826539" y="291690"/>
                    </a:moveTo>
                    <a:lnTo>
                      <a:pt x="2879199" y="291690"/>
                    </a:lnTo>
                    <a:lnTo>
                      <a:pt x="2879199" y="138075"/>
                    </a:lnTo>
                    <a:lnTo>
                      <a:pt x="2826539" y="138075"/>
                    </a:lnTo>
                    <a:lnTo>
                      <a:pt x="2826539" y="291690"/>
                    </a:lnTo>
                    <a:close/>
                    <a:moveTo>
                      <a:pt x="2929536" y="291690"/>
                    </a:moveTo>
                    <a:lnTo>
                      <a:pt x="2982200" y="291690"/>
                    </a:lnTo>
                    <a:lnTo>
                      <a:pt x="2982200" y="138075"/>
                    </a:lnTo>
                    <a:lnTo>
                      <a:pt x="2929536" y="138075"/>
                    </a:lnTo>
                    <a:lnTo>
                      <a:pt x="2929536" y="291690"/>
                    </a:lnTo>
                    <a:close/>
                    <a:moveTo>
                      <a:pt x="3241336" y="291690"/>
                    </a:moveTo>
                    <a:lnTo>
                      <a:pt x="3294000" y="291690"/>
                    </a:lnTo>
                    <a:lnTo>
                      <a:pt x="3294000" y="138075"/>
                    </a:lnTo>
                    <a:lnTo>
                      <a:pt x="3241336" y="138075"/>
                    </a:lnTo>
                    <a:lnTo>
                      <a:pt x="3241336" y="291690"/>
                    </a:lnTo>
                    <a:close/>
                    <a:moveTo>
                      <a:pt x="2723542" y="291690"/>
                    </a:moveTo>
                    <a:lnTo>
                      <a:pt x="2776206" y="291690"/>
                    </a:lnTo>
                    <a:lnTo>
                      <a:pt x="2776206" y="138075"/>
                    </a:lnTo>
                    <a:lnTo>
                      <a:pt x="2723542" y="138075"/>
                    </a:lnTo>
                    <a:lnTo>
                      <a:pt x="2723542" y="291690"/>
                    </a:lnTo>
                    <a:close/>
                    <a:moveTo>
                      <a:pt x="3032533" y="291690"/>
                    </a:moveTo>
                    <a:lnTo>
                      <a:pt x="3085197" y="291690"/>
                    </a:lnTo>
                    <a:lnTo>
                      <a:pt x="3085197" y="138075"/>
                    </a:lnTo>
                    <a:lnTo>
                      <a:pt x="3032533" y="138075"/>
                    </a:lnTo>
                    <a:lnTo>
                      <a:pt x="3032533" y="291690"/>
                    </a:lnTo>
                    <a:close/>
                    <a:moveTo>
                      <a:pt x="2620542" y="291690"/>
                    </a:moveTo>
                    <a:lnTo>
                      <a:pt x="2673206" y="291690"/>
                    </a:lnTo>
                    <a:lnTo>
                      <a:pt x="2673206" y="138075"/>
                    </a:lnTo>
                    <a:lnTo>
                      <a:pt x="2620542" y="138075"/>
                    </a:lnTo>
                    <a:lnTo>
                      <a:pt x="2620542" y="291690"/>
                    </a:lnTo>
                    <a:close/>
                    <a:moveTo>
                      <a:pt x="308896" y="1872791"/>
                    </a:moveTo>
                    <a:lnTo>
                      <a:pt x="361542" y="1872791"/>
                    </a:lnTo>
                    <a:lnTo>
                      <a:pt x="361542" y="1719175"/>
                    </a:lnTo>
                    <a:lnTo>
                      <a:pt x="308896" y="1719175"/>
                    </a:lnTo>
                    <a:lnTo>
                      <a:pt x="308896" y="1872791"/>
                    </a:lnTo>
                    <a:close/>
                    <a:moveTo>
                      <a:pt x="514828" y="2340466"/>
                    </a:moveTo>
                    <a:lnTo>
                      <a:pt x="567475" y="2340466"/>
                    </a:lnTo>
                    <a:lnTo>
                      <a:pt x="567475" y="2186849"/>
                    </a:lnTo>
                    <a:lnTo>
                      <a:pt x="514828" y="2186849"/>
                    </a:lnTo>
                    <a:lnTo>
                      <a:pt x="514828" y="2340466"/>
                    </a:lnTo>
                    <a:close/>
                    <a:moveTo>
                      <a:pt x="102966" y="2340466"/>
                    </a:moveTo>
                    <a:lnTo>
                      <a:pt x="155612" y="2340466"/>
                    </a:lnTo>
                    <a:lnTo>
                      <a:pt x="155612" y="2186849"/>
                    </a:lnTo>
                    <a:lnTo>
                      <a:pt x="102966" y="2186849"/>
                    </a:lnTo>
                    <a:lnTo>
                      <a:pt x="102966" y="2340466"/>
                    </a:lnTo>
                    <a:close/>
                    <a:moveTo>
                      <a:pt x="0" y="2340466"/>
                    </a:moveTo>
                    <a:lnTo>
                      <a:pt x="52647" y="2340466"/>
                    </a:lnTo>
                    <a:lnTo>
                      <a:pt x="52647" y="2186849"/>
                    </a:lnTo>
                    <a:lnTo>
                      <a:pt x="0" y="2186849"/>
                    </a:lnTo>
                    <a:lnTo>
                      <a:pt x="0" y="2340466"/>
                    </a:lnTo>
                    <a:close/>
                    <a:moveTo>
                      <a:pt x="205931" y="2107194"/>
                    </a:moveTo>
                    <a:lnTo>
                      <a:pt x="258578" y="2107194"/>
                    </a:lnTo>
                    <a:lnTo>
                      <a:pt x="258578" y="1953577"/>
                    </a:lnTo>
                    <a:lnTo>
                      <a:pt x="205931" y="1953577"/>
                    </a:lnTo>
                    <a:lnTo>
                      <a:pt x="205931" y="2107194"/>
                    </a:lnTo>
                    <a:close/>
                    <a:moveTo>
                      <a:pt x="308896" y="919632"/>
                    </a:moveTo>
                    <a:lnTo>
                      <a:pt x="361542" y="919632"/>
                    </a:lnTo>
                    <a:lnTo>
                      <a:pt x="361542" y="766016"/>
                    </a:lnTo>
                    <a:lnTo>
                      <a:pt x="308896" y="766016"/>
                    </a:lnTo>
                    <a:lnTo>
                      <a:pt x="308896" y="919632"/>
                    </a:lnTo>
                    <a:close/>
                    <a:moveTo>
                      <a:pt x="411862" y="1387316"/>
                    </a:moveTo>
                    <a:lnTo>
                      <a:pt x="464509" y="1387316"/>
                    </a:lnTo>
                    <a:lnTo>
                      <a:pt x="464509" y="1233699"/>
                    </a:lnTo>
                    <a:lnTo>
                      <a:pt x="411862" y="1233699"/>
                    </a:lnTo>
                    <a:lnTo>
                      <a:pt x="411862" y="1387316"/>
                    </a:lnTo>
                    <a:close/>
                    <a:moveTo>
                      <a:pt x="102966" y="1872791"/>
                    </a:moveTo>
                    <a:lnTo>
                      <a:pt x="155612" y="1872791"/>
                    </a:lnTo>
                    <a:lnTo>
                      <a:pt x="155612" y="1719175"/>
                    </a:lnTo>
                    <a:lnTo>
                      <a:pt x="102966" y="1719175"/>
                    </a:lnTo>
                    <a:lnTo>
                      <a:pt x="102966" y="1872791"/>
                    </a:lnTo>
                    <a:close/>
                    <a:moveTo>
                      <a:pt x="205931" y="669413"/>
                    </a:moveTo>
                    <a:lnTo>
                      <a:pt x="258578" y="669413"/>
                    </a:lnTo>
                    <a:lnTo>
                      <a:pt x="258578" y="515796"/>
                    </a:lnTo>
                    <a:lnTo>
                      <a:pt x="205931" y="515796"/>
                    </a:lnTo>
                    <a:lnTo>
                      <a:pt x="205931" y="669413"/>
                    </a:lnTo>
                    <a:close/>
                    <a:moveTo>
                      <a:pt x="0" y="2107194"/>
                    </a:moveTo>
                    <a:lnTo>
                      <a:pt x="52647" y="2107194"/>
                    </a:lnTo>
                    <a:lnTo>
                      <a:pt x="52647" y="1953577"/>
                    </a:lnTo>
                    <a:lnTo>
                      <a:pt x="0" y="1953577"/>
                    </a:lnTo>
                    <a:lnTo>
                      <a:pt x="0" y="2107194"/>
                    </a:lnTo>
                    <a:close/>
                    <a:moveTo>
                      <a:pt x="411862" y="1622591"/>
                    </a:moveTo>
                    <a:lnTo>
                      <a:pt x="464509" y="1622591"/>
                    </a:lnTo>
                    <a:lnTo>
                      <a:pt x="464509" y="1468974"/>
                    </a:lnTo>
                    <a:lnTo>
                      <a:pt x="411862" y="1468974"/>
                    </a:lnTo>
                    <a:lnTo>
                      <a:pt x="411862" y="1622591"/>
                    </a:lnTo>
                    <a:close/>
                    <a:moveTo>
                      <a:pt x="0" y="1622591"/>
                    </a:moveTo>
                    <a:lnTo>
                      <a:pt x="52647" y="1622591"/>
                    </a:lnTo>
                    <a:lnTo>
                      <a:pt x="52647" y="1468974"/>
                    </a:lnTo>
                    <a:lnTo>
                      <a:pt x="0" y="1468974"/>
                    </a:lnTo>
                    <a:lnTo>
                      <a:pt x="0" y="1622591"/>
                    </a:lnTo>
                    <a:close/>
                    <a:moveTo>
                      <a:pt x="102966" y="919632"/>
                    </a:moveTo>
                    <a:lnTo>
                      <a:pt x="155612" y="919632"/>
                    </a:lnTo>
                    <a:lnTo>
                      <a:pt x="155612" y="766016"/>
                    </a:lnTo>
                    <a:lnTo>
                      <a:pt x="102966" y="766016"/>
                    </a:lnTo>
                    <a:lnTo>
                      <a:pt x="102966" y="919632"/>
                    </a:lnTo>
                    <a:close/>
                    <a:moveTo>
                      <a:pt x="102966" y="1387316"/>
                    </a:moveTo>
                    <a:lnTo>
                      <a:pt x="155612" y="1387316"/>
                    </a:lnTo>
                    <a:lnTo>
                      <a:pt x="155612" y="1233699"/>
                    </a:lnTo>
                    <a:lnTo>
                      <a:pt x="102966" y="1233699"/>
                    </a:lnTo>
                    <a:lnTo>
                      <a:pt x="102966" y="1387316"/>
                    </a:lnTo>
                    <a:close/>
                    <a:moveTo>
                      <a:pt x="411862" y="1154011"/>
                    </a:moveTo>
                    <a:lnTo>
                      <a:pt x="464509" y="1154011"/>
                    </a:lnTo>
                    <a:lnTo>
                      <a:pt x="464509" y="1000395"/>
                    </a:lnTo>
                    <a:lnTo>
                      <a:pt x="411862" y="1000395"/>
                    </a:lnTo>
                    <a:lnTo>
                      <a:pt x="411862" y="1154011"/>
                    </a:lnTo>
                    <a:close/>
                    <a:moveTo>
                      <a:pt x="308896" y="1387316"/>
                    </a:moveTo>
                    <a:lnTo>
                      <a:pt x="361542" y="1387316"/>
                    </a:lnTo>
                    <a:lnTo>
                      <a:pt x="361542" y="1233699"/>
                    </a:lnTo>
                    <a:lnTo>
                      <a:pt x="308896" y="1233699"/>
                    </a:lnTo>
                    <a:lnTo>
                      <a:pt x="308896" y="1387316"/>
                    </a:lnTo>
                    <a:close/>
                    <a:moveTo>
                      <a:pt x="205931" y="919632"/>
                    </a:moveTo>
                    <a:lnTo>
                      <a:pt x="258578" y="919632"/>
                    </a:lnTo>
                    <a:lnTo>
                      <a:pt x="258578" y="766016"/>
                    </a:lnTo>
                    <a:lnTo>
                      <a:pt x="205931" y="766016"/>
                    </a:lnTo>
                    <a:lnTo>
                      <a:pt x="205931" y="919632"/>
                    </a:lnTo>
                    <a:close/>
                    <a:moveTo>
                      <a:pt x="205931" y="2340466"/>
                    </a:moveTo>
                    <a:lnTo>
                      <a:pt x="258578" y="2340466"/>
                    </a:lnTo>
                    <a:lnTo>
                      <a:pt x="258578" y="2186849"/>
                    </a:lnTo>
                    <a:lnTo>
                      <a:pt x="205931" y="2186849"/>
                    </a:lnTo>
                    <a:lnTo>
                      <a:pt x="205931" y="2340466"/>
                    </a:lnTo>
                    <a:close/>
                    <a:moveTo>
                      <a:pt x="411862" y="919632"/>
                    </a:moveTo>
                    <a:lnTo>
                      <a:pt x="464509" y="919632"/>
                    </a:lnTo>
                    <a:lnTo>
                      <a:pt x="464509" y="766016"/>
                    </a:lnTo>
                    <a:lnTo>
                      <a:pt x="411862" y="766016"/>
                    </a:lnTo>
                    <a:lnTo>
                      <a:pt x="411862" y="919632"/>
                    </a:lnTo>
                    <a:close/>
                    <a:moveTo>
                      <a:pt x="102966" y="669413"/>
                    </a:moveTo>
                    <a:lnTo>
                      <a:pt x="155612" y="669413"/>
                    </a:lnTo>
                    <a:lnTo>
                      <a:pt x="155612" y="515796"/>
                    </a:lnTo>
                    <a:lnTo>
                      <a:pt x="102966" y="515796"/>
                    </a:lnTo>
                    <a:lnTo>
                      <a:pt x="102966" y="669413"/>
                    </a:lnTo>
                    <a:close/>
                    <a:moveTo>
                      <a:pt x="0" y="919632"/>
                    </a:moveTo>
                    <a:lnTo>
                      <a:pt x="52647" y="919632"/>
                    </a:lnTo>
                    <a:lnTo>
                      <a:pt x="52647" y="766016"/>
                    </a:lnTo>
                    <a:lnTo>
                      <a:pt x="0" y="766016"/>
                    </a:lnTo>
                    <a:lnTo>
                      <a:pt x="0" y="919632"/>
                    </a:lnTo>
                    <a:close/>
                    <a:moveTo>
                      <a:pt x="411862" y="1872791"/>
                    </a:moveTo>
                    <a:lnTo>
                      <a:pt x="464509" y="1872791"/>
                    </a:lnTo>
                    <a:lnTo>
                      <a:pt x="464509" y="1719175"/>
                    </a:lnTo>
                    <a:lnTo>
                      <a:pt x="411862" y="1719175"/>
                    </a:lnTo>
                    <a:lnTo>
                      <a:pt x="411862" y="1872791"/>
                    </a:lnTo>
                    <a:close/>
                    <a:moveTo>
                      <a:pt x="411862" y="2340466"/>
                    </a:moveTo>
                    <a:lnTo>
                      <a:pt x="464509" y="2340466"/>
                    </a:lnTo>
                    <a:lnTo>
                      <a:pt x="464509" y="2186849"/>
                    </a:lnTo>
                    <a:lnTo>
                      <a:pt x="411862" y="2186849"/>
                    </a:lnTo>
                    <a:lnTo>
                      <a:pt x="411862" y="2340466"/>
                    </a:lnTo>
                    <a:close/>
                    <a:moveTo>
                      <a:pt x="205931" y="1387316"/>
                    </a:moveTo>
                    <a:lnTo>
                      <a:pt x="258578" y="1387316"/>
                    </a:lnTo>
                    <a:lnTo>
                      <a:pt x="258578" y="1233699"/>
                    </a:lnTo>
                    <a:lnTo>
                      <a:pt x="205931" y="1233699"/>
                    </a:lnTo>
                    <a:lnTo>
                      <a:pt x="205931" y="1387316"/>
                    </a:lnTo>
                    <a:close/>
                    <a:moveTo>
                      <a:pt x="308896" y="669413"/>
                    </a:moveTo>
                    <a:lnTo>
                      <a:pt x="361542" y="669413"/>
                    </a:lnTo>
                    <a:lnTo>
                      <a:pt x="361542" y="515796"/>
                    </a:lnTo>
                    <a:lnTo>
                      <a:pt x="308896" y="515796"/>
                    </a:lnTo>
                    <a:lnTo>
                      <a:pt x="308896" y="669413"/>
                    </a:lnTo>
                    <a:close/>
                    <a:moveTo>
                      <a:pt x="308896" y="2107194"/>
                    </a:moveTo>
                    <a:lnTo>
                      <a:pt x="361542" y="2107194"/>
                    </a:lnTo>
                    <a:lnTo>
                      <a:pt x="361542" y="1953577"/>
                    </a:lnTo>
                    <a:lnTo>
                      <a:pt x="308896" y="1953577"/>
                    </a:lnTo>
                    <a:lnTo>
                      <a:pt x="308896" y="2107194"/>
                    </a:lnTo>
                    <a:close/>
                    <a:moveTo>
                      <a:pt x="411862" y="2107194"/>
                    </a:moveTo>
                    <a:lnTo>
                      <a:pt x="464509" y="2107194"/>
                    </a:lnTo>
                    <a:lnTo>
                      <a:pt x="464509" y="1953577"/>
                    </a:lnTo>
                    <a:lnTo>
                      <a:pt x="411862" y="1953577"/>
                    </a:lnTo>
                    <a:lnTo>
                      <a:pt x="411862" y="2107194"/>
                    </a:lnTo>
                    <a:close/>
                    <a:moveTo>
                      <a:pt x="102966" y="1154011"/>
                    </a:moveTo>
                    <a:lnTo>
                      <a:pt x="155612" y="1154011"/>
                    </a:lnTo>
                    <a:lnTo>
                      <a:pt x="155612" y="1000395"/>
                    </a:lnTo>
                    <a:lnTo>
                      <a:pt x="102966" y="1000395"/>
                    </a:lnTo>
                    <a:lnTo>
                      <a:pt x="102966" y="1154011"/>
                    </a:lnTo>
                    <a:close/>
                    <a:moveTo>
                      <a:pt x="308896" y="1622591"/>
                    </a:moveTo>
                    <a:lnTo>
                      <a:pt x="361542" y="1622591"/>
                    </a:lnTo>
                    <a:lnTo>
                      <a:pt x="361542" y="1468974"/>
                    </a:lnTo>
                    <a:lnTo>
                      <a:pt x="308896" y="1468974"/>
                    </a:lnTo>
                    <a:lnTo>
                      <a:pt x="308896" y="1622591"/>
                    </a:lnTo>
                    <a:close/>
                    <a:moveTo>
                      <a:pt x="411862" y="669413"/>
                    </a:moveTo>
                    <a:lnTo>
                      <a:pt x="464509" y="669413"/>
                    </a:lnTo>
                    <a:lnTo>
                      <a:pt x="464509" y="515796"/>
                    </a:lnTo>
                    <a:lnTo>
                      <a:pt x="411862" y="515796"/>
                    </a:lnTo>
                    <a:lnTo>
                      <a:pt x="411862" y="669413"/>
                    </a:lnTo>
                    <a:close/>
                    <a:moveTo>
                      <a:pt x="102966" y="1622591"/>
                    </a:moveTo>
                    <a:lnTo>
                      <a:pt x="155612" y="1622591"/>
                    </a:lnTo>
                    <a:lnTo>
                      <a:pt x="155612" y="1468974"/>
                    </a:lnTo>
                    <a:lnTo>
                      <a:pt x="102966" y="1468974"/>
                    </a:lnTo>
                    <a:lnTo>
                      <a:pt x="102966" y="1622591"/>
                    </a:lnTo>
                    <a:close/>
                    <a:moveTo>
                      <a:pt x="514828" y="1387316"/>
                    </a:moveTo>
                    <a:lnTo>
                      <a:pt x="567475" y="1387316"/>
                    </a:lnTo>
                    <a:lnTo>
                      <a:pt x="567475" y="1233699"/>
                    </a:lnTo>
                    <a:lnTo>
                      <a:pt x="514828" y="1233699"/>
                    </a:lnTo>
                    <a:lnTo>
                      <a:pt x="514828" y="1387316"/>
                    </a:lnTo>
                    <a:close/>
                    <a:moveTo>
                      <a:pt x="0" y="669413"/>
                    </a:moveTo>
                    <a:lnTo>
                      <a:pt x="52647" y="669413"/>
                    </a:lnTo>
                    <a:lnTo>
                      <a:pt x="52647" y="515796"/>
                    </a:lnTo>
                    <a:lnTo>
                      <a:pt x="0" y="515796"/>
                    </a:lnTo>
                    <a:lnTo>
                      <a:pt x="0" y="669413"/>
                    </a:lnTo>
                    <a:close/>
                    <a:moveTo>
                      <a:pt x="0" y="1387316"/>
                    </a:moveTo>
                    <a:lnTo>
                      <a:pt x="52647" y="1387316"/>
                    </a:lnTo>
                    <a:lnTo>
                      <a:pt x="52647" y="1233699"/>
                    </a:lnTo>
                    <a:lnTo>
                      <a:pt x="0" y="1233699"/>
                    </a:lnTo>
                    <a:lnTo>
                      <a:pt x="0" y="1387316"/>
                    </a:lnTo>
                    <a:close/>
                    <a:moveTo>
                      <a:pt x="514828" y="1872791"/>
                    </a:moveTo>
                    <a:lnTo>
                      <a:pt x="567475" y="1872791"/>
                    </a:lnTo>
                    <a:lnTo>
                      <a:pt x="567475" y="1719175"/>
                    </a:lnTo>
                    <a:lnTo>
                      <a:pt x="514828" y="1719175"/>
                    </a:lnTo>
                    <a:lnTo>
                      <a:pt x="514828" y="1872791"/>
                    </a:lnTo>
                    <a:close/>
                    <a:moveTo>
                      <a:pt x="0" y="1154011"/>
                    </a:moveTo>
                    <a:lnTo>
                      <a:pt x="52647" y="1154011"/>
                    </a:lnTo>
                    <a:lnTo>
                      <a:pt x="52647" y="1000395"/>
                    </a:lnTo>
                    <a:lnTo>
                      <a:pt x="0" y="1000395"/>
                    </a:lnTo>
                    <a:lnTo>
                      <a:pt x="0" y="1154011"/>
                    </a:lnTo>
                    <a:close/>
                    <a:moveTo>
                      <a:pt x="514828" y="1622591"/>
                    </a:moveTo>
                    <a:lnTo>
                      <a:pt x="567475" y="1622591"/>
                    </a:lnTo>
                    <a:lnTo>
                      <a:pt x="567475" y="1468974"/>
                    </a:lnTo>
                    <a:lnTo>
                      <a:pt x="514828" y="1468974"/>
                    </a:lnTo>
                    <a:lnTo>
                      <a:pt x="514828" y="1622591"/>
                    </a:lnTo>
                    <a:close/>
                    <a:moveTo>
                      <a:pt x="102966" y="2107194"/>
                    </a:moveTo>
                    <a:lnTo>
                      <a:pt x="155612" y="2107194"/>
                    </a:lnTo>
                    <a:lnTo>
                      <a:pt x="155612" y="1953577"/>
                    </a:lnTo>
                    <a:lnTo>
                      <a:pt x="102966" y="1953577"/>
                    </a:lnTo>
                    <a:lnTo>
                      <a:pt x="102966" y="2107194"/>
                    </a:lnTo>
                    <a:close/>
                    <a:moveTo>
                      <a:pt x="514828" y="2107194"/>
                    </a:moveTo>
                    <a:lnTo>
                      <a:pt x="567475" y="2107194"/>
                    </a:lnTo>
                    <a:lnTo>
                      <a:pt x="567475" y="1953577"/>
                    </a:lnTo>
                    <a:lnTo>
                      <a:pt x="514828" y="1953577"/>
                    </a:lnTo>
                    <a:lnTo>
                      <a:pt x="514828" y="2107194"/>
                    </a:lnTo>
                    <a:close/>
                    <a:moveTo>
                      <a:pt x="205931" y="1622591"/>
                    </a:moveTo>
                    <a:lnTo>
                      <a:pt x="258578" y="1622591"/>
                    </a:lnTo>
                    <a:lnTo>
                      <a:pt x="258578" y="1468974"/>
                    </a:lnTo>
                    <a:lnTo>
                      <a:pt x="205931" y="1468974"/>
                    </a:lnTo>
                    <a:lnTo>
                      <a:pt x="205931" y="1622591"/>
                    </a:lnTo>
                    <a:close/>
                    <a:moveTo>
                      <a:pt x="205931" y="1154011"/>
                    </a:moveTo>
                    <a:lnTo>
                      <a:pt x="258578" y="1154011"/>
                    </a:lnTo>
                    <a:lnTo>
                      <a:pt x="258578" y="1000395"/>
                    </a:lnTo>
                    <a:lnTo>
                      <a:pt x="205931" y="1000395"/>
                    </a:lnTo>
                    <a:lnTo>
                      <a:pt x="205931" y="1154011"/>
                    </a:lnTo>
                    <a:close/>
                    <a:moveTo>
                      <a:pt x="514828" y="919632"/>
                    </a:moveTo>
                    <a:lnTo>
                      <a:pt x="567475" y="919632"/>
                    </a:lnTo>
                    <a:lnTo>
                      <a:pt x="567475" y="766016"/>
                    </a:lnTo>
                    <a:lnTo>
                      <a:pt x="514828" y="766016"/>
                    </a:lnTo>
                    <a:lnTo>
                      <a:pt x="514828" y="919632"/>
                    </a:lnTo>
                    <a:close/>
                    <a:moveTo>
                      <a:pt x="0" y="1872791"/>
                    </a:moveTo>
                    <a:lnTo>
                      <a:pt x="52647" y="1872791"/>
                    </a:lnTo>
                    <a:lnTo>
                      <a:pt x="52647" y="1719175"/>
                    </a:lnTo>
                    <a:lnTo>
                      <a:pt x="0" y="1719175"/>
                    </a:lnTo>
                    <a:lnTo>
                      <a:pt x="0" y="1872791"/>
                    </a:lnTo>
                    <a:close/>
                    <a:moveTo>
                      <a:pt x="514828" y="1154011"/>
                    </a:moveTo>
                    <a:lnTo>
                      <a:pt x="567475" y="1154011"/>
                    </a:lnTo>
                    <a:lnTo>
                      <a:pt x="567475" y="1000395"/>
                    </a:lnTo>
                    <a:lnTo>
                      <a:pt x="514828" y="1000395"/>
                    </a:lnTo>
                    <a:lnTo>
                      <a:pt x="514828" y="1154011"/>
                    </a:lnTo>
                    <a:close/>
                    <a:moveTo>
                      <a:pt x="308896" y="2340466"/>
                    </a:moveTo>
                    <a:lnTo>
                      <a:pt x="361542" y="2340466"/>
                    </a:lnTo>
                    <a:lnTo>
                      <a:pt x="361542" y="2186849"/>
                    </a:lnTo>
                    <a:lnTo>
                      <a:pt x="308896" y="2186849"/>
                    </a:lnTo>
                    <a:lnTo>
                      <a:pt x="308896" y="2340466"/>
                    </a:lnTo>
                    <a:close/>
                    <a:moveTo>
                      <a:pt x="308896" y="1154011"/>
                    </a:moveTo>
                    <a:lnTo>
                      <a:pt x="361542" y="1154011"/>
                    </a:lnTo>
                    <a:lnTo>
                      <a:pt x="361542" y="1000395"/>
                    </a:lnTo>
                    <a:lnTo>
                      <a:pt x="308896" y="1000395"/>
                    </a:lnTo>
                    <a:lnTo>
                      <a:pt x="308896" y="1154011"/>
                    </a:lnTo>
                    <a:close/>
                    <a:moveTo>
                      <a:pt x="514828" y="669413"/>
                    </a:moveTo>
                    <a:lnTo>
                      <a:pt x="567475" y="669413"/>
                    </a:lnTo>
                    <a:lnTo>
                      <a:pt x="567475" y="515796"/>
                    </a:lnTo>
                    <a:lnTo>
                      <a:pt x="514828" y="515796"/>
                    </a:lnTo>
                    <a:lnTo>
                      <a:pt x="514828" y="669413"/>
                    </a:lnTo>
                    <a:close/>
                    <a:moveTo>
                      <a:pt x="205931" y="1872791"/>
                    </a:moveTo>
                    <a:lnTo>
                      <a:pt x="258578" y="1872791"/>
                    </a:lnTo>
                    <a:lnTo>
                      <a:pt x="258578" y="1719175"/>
                    </a:lnTo>
                    <a:lnTo>
                      <a:pt x="205931" y="1719175"/>
                    </a:lnTo>
                    <a:lnTo>
                      <a:pt x="205931" y="1872791"/>
                    </a:lnTo>
                    <a:close/>
                    <a:moveTo>
                      <a:pt x="2515959" y="1197345"/>
                    </a:moveTo>
                    <a:lnTo>
                      <a:pt x="2570368" y="1229341"/>
                    </a:lnTo>
                    <a:lnTo>
                      <a:pt x="2570209" y="1090231"/>
                    </a:lnTo>
                    <a:lnTo>
                      <a:pt x="2517545" y="1090231"/>
                    </a:lnTo>
                    <a:lnTo>
                      <a:pt x="2515959" y="1197345"/>
                    </a:lnTo>
                    <a:close/>
                    <a:moveTo>
                      <a:pt x="1383529" y="403836"/>
                    </a:moveTo>
                    <a:lnTo>
                      <a:pt x="1436176" y="403836"/>
                    </a:lnTo>
                    <a:lnTo>
                      <a:pt x="1436176" y="250219"/>
                    </a:lnTo>
                    <a:lnTo>
                      <a:pt x="1383529" y="250219"/>
                    </a:lnTo>
                    <a:lnTo>
                      <a:pt x="1383529" y="403836"/>
                    </a:lnTo>
                    <a:close/>
                    <a:moveTo>
                      <a:pt x="1280563" y="403836"/>
                    </a:moveTo>
                    <a:lnTo>
                      <a:pt x="1333209" y="403836"/>
                    </a:lnTo>
                    <a:lnTo>
                      <a:pt x="1333209" y="250219"/>
                    </a:lnTo>
                    <a:lnTo>
                      <a:pt x="1280563" y="250219"/>
                    </a:lnTo>
                    <a:lnTo>
                      <a:pt x="1280563" y="403836"/>
                    </a:lnTo>
                    <a:close/>
                    <a:moveTo>
                      <a:pt x="1589462" y="153616"/>
                    </a:moveTo>
                    <a:lnTo>
                      <a:pt x="1642108" y="153616"/>
                    </a:lnTo>
                    <a:lnTo>
                      <a:pt x="1642108" y="0"/>
                    </a:lnTo>
                    <a:lnTo>
                      <a:pt x="1589462" y="0"/>
                    </a:lnTo>
                    <a:lnTo>
                      <a:pt x="1589462" y="153616"/>
                    </a:lnTo>
                    <a:close/>
                    <a:moveTo>
                      <a:pt x="1383529" y="153616"/>
                    </a:moveTo>
                    <a:lnTo>
                      <a:pt x="1436176" y="153616"/>
                    </a:lnTo>
                    <a:lnTo>
                      <a:pt x="1436176" y="0"/>
                    </a:lnTo>
                    <a:lnTo>
                      <a:pt x="1383529" y="0"/>
                    </a:lnTo>
                    <a:lnTo>
                      <a:pt x="1383529" y="153616"/>
                    </a:lnTo>
                    <a:close/>
                    <a:moveTo>
                      <a:pt x="1589462" y="638217"/>
                    </a:moveTo>
                    <a:lnTo>
                      <a:pt x="1642108" y="638217"/>
                    </a:lnTo>
                    <a:lnTo>
                      <a:pt x="1642108" y="484600"/>
                    </a:lnTo>
                    <a:lnTo>
                      <a:pt x="1589462" y="484600"/>
                    </a:lnTo>
                    <a:lnTo>
                      <a:pt x="1589462" y="638217"/>
                    </a:lnTo>
                    <a:close/>
                    <a:moveTo>
                      <a:pt x="1074633" y="403836"/>
                    </a:moveTo>
                    <a:lnTo>
                      <a:pt x="1127280" y="403836"/>
                    </a:lnTo>
                    <a:lnTo>
                      <a:pt x="1127280" y="250219"/>
                    </a:lnTo>
                    <a:lnTo>
                      <a:pt x="1074633" y="250219"/>
                    </a:lnTo>
                    <a:lnTo>
                      <a:pt x="1074633" y="403836"/>
                    </a:lnTo>
                    <a:close/>
                    <a:moveTo>
                      <a:pt x="1280563" y="638217"/>
                    </a:moveTo>
                    <a:lnTo>
                      <a:pt x="1333209" y="638217"/>
                    </a:lnTo>
                    <a:lnTo>
                      <a:pt x="1333209" y="484600"/>
                    </a:lnTo>
                    <a:lnTo>
                      <a:pt x="1280563" y="484600"/>
                    </a:lnTo>
                    <a:lnTo>
                      <a:pt x="1280563" y="638217"/>
                    </a:lnTo>
                    <a:close/>
                    <a:moveTo>
                      <a:pt x="1383529" y="871519"/>
                    </a:moveTo>
                    <a:lnTo>
                      <a:pt x="1436176" y="871519"/>
                    </a:lnTo>
                    <a:lnTo>
                      <a:pt x="1436176" y="717903"/>
                    </a:lnTo>
                    <a:lnTo>
                      <a:pt x="1383529" y="717903"/>
                    </a:lnTo>
                    <a:lnTo>
                      <a:pt x="1383529" y="871519"/>
                    </a:lnTo>
                    <a:close/>
                    <a:moveTo>
                      <a:pt x="1177600" y="153616"/>
                    </a:moveTo>
                    <a:lnTo>
                      <a:pt x="1230246" y="153616"/>
                    </a:lnTo>
                    <a:lnTo>
                      <a:pt x="1230246" y="0"/>
                    </a:lnTo>
                    <a:lnTo>
                      <a:pt x="1177600" y="0"/>
                    </a:lnTo>
                    <a:lnTo>
                      <a:pt x="1177600" y="153616"/>
                    </a:lnTo>
                    <a:close/>
                    <a:moveTo>
                      <a:pt x="1074633" y="871519"/>
                    </a:moveTo>
                    <a:lnTo>
                      <a:pt x="1127280" y="871519"/>
                    </a:lnTo>
                    <a:lnTo>
                      <a:pt x="1127280" y="717903"/>
                    </a:lnTo>
                    <a:lnTo>
                      <a:pt x="1074633" y="717903"/>
                    </a:lnTo>
                    <a:lnTo>
                      <a:pt x="1074633" y="871519"/>
                    </a:lnTo>
                    <a:close/>
                    <a:moveTo>
                      <a:pt x="1280563" y="871519"/>
                    </a:moveTo>
                    <a:lnTo>
                      <a:pt x="1333209" y="871519"/>
                    </a:lnTo>
                    <a:lnTo>
                      <a:pt x="1333209" y="717903"/>
                    </a:lnTo>
                    <a:lnTo>
                      <a:pt x="1280563" y="717903"/>
                    </a:lnTo>
                    <a:lnTo>
                      <a:pt x="1280563" y="871519"/>
                    </a:lnTo>
                    <a:close/>
                    <a:moveTo>
                      <a:pt x="1074633" y="153616"/>
                    </a:moveTo>
                    <a:lnTo>
                      <a:pt x="1127280" y="153616"/>
                    </a:lnTo>
                    <a:lnTo>
                      <a:pt x="1127280" y="0"/>
                    </a:lnTo>
                    <a:lnTo>
                      <a:pt x="1074633" y="0"/>
                    </a:lnTo>
                    <a:lnTo>
                      <a:pt x="1074633" y="153616"/>
                    </a:lnTo>
                    <a:close/>
                    <a:moveTo>
                      <a:pt x="1280563" y="153616"/>
                    </a:moveTo>
                    <a:lnTo>
                      <a:pt x="1333209" y="153616"/>
                    </a:lnTo>
                    <a:lnTo>
                      <a:pt x="1333209" y="0"/>
                    </a:lnTo>
                    <a:lnTo>
                      <a:pt x="1280563" y="0"/>
                    </a:lnTo>
                    <a:lnTo>
                      <a:pt x="1280563" y="153616"/>
                    </a:lnTo>
                    <a:close/>
                    <a:moveTo>
                      <a:pt x="1589462" y="871519"/>
                    </a:moveTo>
                    <a:lnTo>
                      <a:pt x="1642108" y="871519"/>
                    </a:lnTo>
                    <a:lnTo>
                      <a:pt x="1642108" y="717903"/>
                    </a:lnTo>
                    <a:lnTo>
                      <a:pt x="1589462" y="717903"/>
                    </a:lnTo>
                    <a:lnTo>
                      <a:pt x="1589462" y="871519"/>
                    </a:lnTo>
                    <a:close/>
                    <a:moveTo>
                      <a:pt x="1486495" y="153616"/>
                    </a:moveTo>
                    <a:lnTo>
                      <a:pt x="1539142" y="153616"/>
                    </a:lnTo>
                    <a:lnTo>
                      <a:pt x="1539142" y="0"/>
                    </a:lnTo>
                    <a:lnTo>
                      <a:pt x="1486495" y="0"/>
                    </a:lnTo>
                    <a:lnTo>
                      <a:pt x="1486495" y="153616"/>
                    </a:lnTo>
                    <a:close/>
                    <a:moveTo>
                      <a:pt x="1074633" y="638217"/>
                    </a:moveTo>
                    <a:lnTo>
                      <a:pt x="1127280" y="638217"/>
                    </a:lnTo>
                    <a:lnTo>
                      <a:pt x="1127280" y="484600"/>
                    </a:lnTo>
                    <a:lnTo>
                      <a:pt x="1074633" y="484600"/>
                    </a:lnTo>
                    <a:lnTo>
                      <a:pt x="1074633" y="638217"/>
                    </a:lnTo>
                    <a:close/>
                    <a:moveTo>
                      <a:pt x="1177600" y="403836"/>
                    </a:moveTo>
                    <a:lnTo>
                      <a:pt x="1230246" y="403836"/>
                    </a:lnTo>
                    <a:lnTo>
                      <a:pt x="1230246" y="250219"/>
                    </a:lnTo>
                    <a:lnTo>
                      <a:pt x="1177600" y="250219"/>
                    </a:lnTo>
                    <a:lnTo>
                      <a:pt x="1177600" y="403836"/>
                    </a:lnTo>
                    <a:close/>
                    <a:moveTo>
                      <a:pt x="1589462" y="403836"/>
                    </a:moveTo>
                    <a:lnTo>
                      <a:pt x="1642108" y="403836"/>
                    </a:lnTo>
                    <a:lnTo>
                      <a:pt x="1642108" y="250219"/>
                    </a:lnTo>
                    <a:lnTo>
                      <a:pt x="1589462" y="250219"/>
                    </a:lnTo>
                    <a:lnTo>
                      <a:pt x="1589462" y="403836"/>
                    </a:lnTo>
                    <a:close/>
                    <a:moveTo>
                      <a:pt x="1486495" y="403836"/>
                    </a:moveTo>
                    <a:lnTo>
                      <a:pt x="1539142" y="403836"/>
                    </a:lnTo>
                    <a:lnTo>
                      <a:pt x="1539142" y="250219"/>
                    </a:lnTo>
                    <a:lnTo>
                      <a:pt x="1486495" y="250219"/>
                    </a:lnTo>
                    <a:lnTo>
                      <a:pt x="1486495" y="403836"/>
                    </a:lnTo>
                    <a:close/>
                    <a:moveTo>
                      <a:pt x="1486495" y="871519"/>
                    </a:moveTo>
                    <a:lnTo>
                      <a:pt x="1539142" y="871519"/>
                    </a:lnTo>
                    <a:lnTo>
                      <a:pt x="1539142" y="717903"/>
                    </a:lnTo>
                    <a:lnTo>
                      <a:pt x="1486495" y="717903"/>
                    </a:lnTo>
                    <a:lnTo>
                      <a:pt x="1486495" y="871519"/>
                    </a:lnTo>
                    <a:close/>
                    <a:moveTo>
                      <a:pt x="1383529" y="638217"/>
                    </a:moveTo>
                    <a:lnTo>
                      <a:pt x="1436176" y="638217"/>
                    </a:lnTo>
                    <a:lnTo>
                      <a:pt x="1436176" y="484600"/>
                    </a:lnTo>
                    <a:lnTo>
                      <a:pt x="1383529" y="484600"/>
                    </a:lnTo>
                    <a:lnTo>
                      <a:pt x="1383529" y="638217"/>
                    </a:lnTo>
                    <a:close/>
                    <a:moveTo>
                      <a:pt x="1177600" y="871519"/>
                    </a:moveTo>
                    <a:lnTo>
                      <a:pt x="1230246" y="871519"/>
                    </a:lnTo>
                    <a:lnTo>
                      <a:pt x="1230246" y="717903"/>
                    </a:lnTo>
                    <a:lnTo>
                      <a:pt x="1177600" y="717903"/>
                    </a:lnTo>
                    <a:lnTo>
                      <a:pt x="1177600" y="871519"/>
                    </a:lnTo>
                    <a:close/>
                    <a:moveTo>
                      <a:pt x="1177600" y="638217"/>
                    </a:moveTo>
                    <a:lnTo>
                      <a:pt x="1230246" y="638217"/>
                    </a:lnTo>
                    <a:lnTo>
                      <a:pt x="1230246" y="484600"/>
                    </a:lnTo>
                    <a:lnTo>
                      <a:pt x="1177600" y="484600"/>
                    </a:lnTo>
                    <a:lnTo>
                      <a:pt x="1177600" y="638217"/>
                    </a:lnTo>
                    <a:close/>
                    <a:moveTo>
                      <a:pt x="1486495" y="638217"/>
                    </a:moveTo>
                    <a:lnTo>
                      <a:pt x="1539142" y="638217"/>
                    </a:lnTo>
                    <a:lnTo>
                      <a:pt x="1539142" y="484600"/>
                    </a:lnTo>
                    <a:lnTo>
                      <a:pt x="1486495" y="484600"/>
                    </a:lnTo>
                    <a:lnTo>
                      <a:pt x="1486495" y="638217"/>
                    </a:lnTo>
                    <a:close/>
                    <a:moveTo>
                      <a:pt x="1177600" y="1066150"/>
                    </a:moveTo>
                    <a:lnTo>
                      <a:pt x="1230246" y="1066150"/>
                    </a:lnTo>
                    <a:lnTo>
                      <a:pt x="1230246" y="953183"/>
                    </a:lnTo>
                    <a:lnTo>
                      <a:pt x="1177600" y="953183"/>
                    </a:lnTo>
                    <a:lnTo>
                      <a:pt x="1177600" y="1066150"/>
                    </a:lnTo>
                    <a:close/>
                    <a:moveTo>
                      <a:pt x="1074633" y="1066150"/>
                    </a:moveTo>
                    <a:lnTo>
                      <a:pt x="1127280" y="1066150"/>
                    </a:lnTo>
                    <a:lnTo>
                      <a:pt x="1127280" y="953183"/>
                    </a:lnTo>
                    <a:lnTo>
                      <a:pt x="1074633" y="953183"/>
                    </a:lnTo>
                    <a:lnTo>
                      <a:pt x="1074633" y="1066150"/>
                    </a:lnTo>
                    <a:close/>
                    <a:moveTo>
                      <a:pt x="1280563" y="1066150"/>
                    </a:moveTo>
                    <a:lnTo>
                      <a:pt x="1333209" y="1066150"/>
                    </a:lnTo>
                    <a:lnTo>
                      <a:pt x="1333209" y="953183"/>
                    </a:lnTo>
                    <a:lnTo>
                      <a:pt x="1280563" y="953183"/>
                    </a:lnTo>
                    <a:lnTo>
                      <a:pt x="1280563" y="1066150"/>
                    </a:lnTo>
                    <a:close/>
                    <a:moveTo>
                      <a:pt x="1383529" y="1066150"/>
                    </a:moveTo>
                    <a:lnTo>
                      <a:pt x="1436176" y="1066150"/>
                    </a:lnTo>
                    <a:lnTo>
                      <a:pt x="1436176" y="953183"/>
                    </a:lnTo>
                    <a:lnTo>
                      <a:pt x="1383529" y="953183"/>
                    </a:lnTo>
                    <a:lnTo>
                      <a:pt x="1383529" y="1066150"/>
                    </a:lnTo>
                    <a:close/>
                    <a:moveTo>
                      <a:pt x="1486495" y="1066150"/>
                    </a:moveTo>
                    <a:lnTo>
                      <a:pt x="1539142" y="1066150"/>
                    </a:lnTo>
                    <a:lnTo>
                      <a:pt x="1539142" y="953183"/>
                    </a:lnTo>
                    <a:lnTo>
                      <a:pt x="1486495" y="953183"/>
                    </a:lnTo>
                    <a:lnTo>
                      <a:pt x="1486495" y="1066150"/>
                    </a:lnTo>
                    <a:close/>
                    <a:moveTo>
                      <a:pt x="1589462" y="1066150"/>
                    </a:moveTo>
                    <a:lnTo>
                      <a:pt x="1642108" y="1066150"/>
                    </a:lnTo>
                    <a:lnTo>
                      <a:pt x="1642108" y="953183"/>
                    </a:lnTo>
                    <a:lnTo>
                      <a:pt x="1589462" y="953183"/>
                    </a:lnTo>
                    <a:lnTo>
                      <a:pt x="1589462" y="106615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FF"/>
                </a:solidFill>
                <a:bevel/>
              </a:ln>
            </p:spPr>
          </p:sp>
        </p:grp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B8DD4E9C-F25B-4AE7-9C37-8F0B21B1715B}"/>
                </a:ext>
              </a:extLst>
            </p:cNvPr>
            <p:cNvSpPr/>
            <p:nvPr/>
          </p:nvSpPr>
          <p:spPr>
            <a:xfrm>
              <a:off x="1403936" y="4898605"/>
              <a:ext cx="6336128" cy="125361"/>
            </a:xfrm>
            <a:custGeom>
              <a:avLst/>
              <a:gdLst/>
              <a:ahLst/>
              <a:cxnLst/>
              <a:rect l="0" t="0" r="0" b="0"/>
              <a:pathLst>
                <a:path w="6336128" h="125361">
                  <a:moveTo>
                    <a:pt x="0" y="0"/>
                  </a:moveTo>
                  <a:lnTo>
                    <a:pt x="6336128" y="0"/>
                  </a:lnTo>
                  <a:lnTo>
                    <a:pt x="6336128" y="125361"/>
                  </a:lnTo>
                  <a:lnTo>
                    <a:pt x="0" y="125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  <a:ln w="7600" cap="flat">
              <a:solidFill>
                <a:srgbClr val="000000"/>
              </a:solidFill>
              <a:bevel/>
            </a:ln>
          </p:spPr>
        </p:sp>
        <p:grpSp>
          <p:nvGrpSpPr>
            <p:cNvPr id="307" name="组合 306">
              <a:extLst>
                <a:ext uri="{FF2B5EF4-FFF2-40B4-BE49-F238E27FC236}">
                  <a16:creationId xmlns:a16="http://schemas.microsoft.com/office/drawing/2014/main" id="{EFC21F3A-C514-4CCD-8164-0ADD114A34AC}"/>
                </a:ext>
              </a:extLst>
            </p:cNvPr>
            <p:cNvGrpSpPr/>
            <p:nvPr/>
          </p:nvGrpSpPr>
          <p:grpSpPr>
            <a:xfrm flipH="1">
              <a:off x="6515035" y="4499582"/>
              <a:ext cx="227483" cy="391571"/>
              <a:chOff x="6515035" y="4499582"/>
              <a:chExt cx="227483" cy="391571"/>
            </a:xfrm>
          </p:grpSpPr>
          <p:grpSp>
            <p:nvGrpSpPr>
              <p:cNvPr id="325" name="带喇叭的人">
                <a:extLst>
                  <a:ext uri="{FF2B5EF4-FFF2-40B4-BE49-F238E27FC236}">
                    <a16:creationId xmlns:a16="http://schemas.microsoft.com/office/drawing/2014/main" id="{759321CF-8E61-4BD9-BA63-7D4FEBFC10BF}"/>
                  </a:ext>
                </a:extLst>
              </p:cNvPr>
              <p:cNvGrpSpPr/>
              <p:nvPr/>
            </p:nvGrpSpPr>
            <p:grpSpPr>
              <a:xfrm>
                <a:off x="6515080" y="4499582"/>
                <a:ext cx="115197" cy="391571"/>
                <a:chOff x="6515080" y="4499582"/>
                <a:chExt cx="115197" cy="391571"/>
              </a:xfrm>
            </p:grpSpPr>
            <p:sp>
              <p:nvSpPr>
                <p:cNvPr id="332" name="任意多边形: 形状 331">
                  <a:extLst>
                    <a:ext uri="{FF2B5EF4-FFF2-40B4-BE49-F238E27FC236}">
                      <a16:creationId xmlns:a16="http://schemas.microsoft.com/office/drawing/2014/main" id="{B4F71058-4AE0-490F-8EA3-3A1102133811}"/>
                    </a:ext>
                  </a:extLst>
                </p:cNvPr>
                <p:cNvSpPr/>
                <p:nvPr/>
              </p:nvSpPr>
              <p:spPr>
                <a:xfrm>
                  <a:off x="6515094" y="4499543"/>
                  <a:ext cx="57207" cy="568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207" h="56803">
                      <a:moveTo>
                        <a:pt x="-59" y="28401"/>
                      </a:moveTo>
                      <a:cubicBezTo>
                        <a:pt x="-59" y="12709"/>
                        <a:pt x="12747" y="0"/>
                        <a:pt x="28574" y="0"/>
                      </a:cubicBezTo>
                      <a:cubicBezTo>
                        <a:pt x="44342" y="0"/>
                        <a:pt x="57148" y="12709"/>
                        <a:pt x="57148" y="28401"/>
                      </a:cubicBezTo>
                      <a:cubicBezTo>
                        <a:pt x="57148" y="44065"/>
                        <a:pt x="44342" y="56803"/>
                        <a:pt x="28574" y="56803"/>
                      </a:cubicBezTo>
                      <a:cubicBezTo>
                        <a:pt x="12747" y="56803"/>
                        <a:pt x="-59" y="44065"/>
                        <a:pt x="-59" y="284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33" name="任意多边形: 形状 332">
                  <a:extLst>
                    <a:ext uri="{FF2B5EF4-FFF2-40B4-BE49-F238E27FC236}">
                      <a16:creationId xmlns:a16="http://schemas.microsoft.com/office/drawing/2014/main" id="{91D6D200-AA17-4C1B-8822-52A918685C0C}"/>
                    </a:ext>
                  </a:extLst>
                </p:cNvPr>
                <p:cNvSpPr/>
                <p:nvPr/>
              </p:nvSpPr>
              <p:spPr>
                <a:xfrm>
                  <a:off x="6516828" y="4564819"/>
                  <a:ext cx="53644" cy="326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644" h="326301">
                      <a:moveTo>
                        <a:pt x="106" y="22871"/>
                      </a:moveTo>
                      <a:cubicBezTo>
                        <a:pt x="106" y="22871"/>
                        <a:pt x="3400" y="0"/>
                        <a:pt x="27469" y="0"/>
                      </a:cubicBezTo>
                      <a:cubicBezTo>
                        <a:pt x="51538" y="-418"/>
                        <a:pt x="53644" y="22871"/>
                        <a:pt x="53644" y="22871"/>
                      </a:cubicBezTo>
                      <a:lnTo>
                        <a:pt x="53644" y="154433"/>
                      </a:lnTo>
                      <a:lnTo>
                        <a:pt x="47857" y="162815"/>
                      </a:lnTo>
                      <a:lnTo>
                        <a:pt x="47857" y="307594"/>
                      </a:lnTo>
                      <a:cubicBezTo>
                        <a:pt x="47857" y="307594"/>
                        <a:pt x="48662" y="326296"/>
                        <a:pt x="27621" y="326296"/>
                      </a:cubicBezTo>
                      <a:cubicBezTo>
                        <a:pt x="6579" y="326296"/>
                        <a:pt x="8094" y="305999"/>
                        <a:pt x="8094" y="305999"/>
                      </a:cubicBezTo>
                      <a:lnTo>
                        <a:pt x="8185" y="162815"/>
                      </a:lnTo>
                      <a:cubicBezTo>
                        <a:pt x="8185" y="162815"/>
                        <a:pt x="562" y="157175"/>
                        <a:pt x="0" y="144217"/>
                      </a:cubicBezTo>
                      <a:cubicBezTo>
                        <a:pt x="0" y="144217"/>
                        <a:pt x="106" y="22871"/>
                        <a:pt x="106" y="2287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34" name="任意多边形: 形状 333">
                  <a:extLst>
                    <a:ext uri="{FF2B5EF4-FFF2-40B4-BE49-F238E27FC236}">
                      <a16:creationId xmlns:a16="http://schemas.microsoft.com/office/drawing/2014/main" id="{CD967383-612C-4A3B-964D-0D008F642C02}"/>
                    </a:ext>
                  </a:extLst>
                </p:cNvPr>
                <p:cNvSpPr/>
                <p:nvPr/>
              </p:nvSpPr>
              <p:spPr>
                <a:xfrm>
                  <a:off x="6534189" y="4545862"/>
                  <a:ext cx="96163" cy="86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163" h="86348">
                      <a:moveTo>
                        <a:pt x="13539" y="27254"/>
                      </a:moveTo>
                      <a:lnTo>
                        <a:pt x="66935" y="53923"/>
                      </a:lnTo>
                      <a:lnTo>
                        <a:pt x="72547" y="10385"/>
                      </a:lnTo>
                      <a:cubicBezTo>
                        <a:pt x="72547" y="10385"/>
                        <a:pt x="74256" y="-487"/>
                        <a:pt x="84446" y="0"/>
                      </a:cubicBezTo>
                      <a:cubicBezTo>
                        <a:pt x="99240" y="374"/>
                        <a:pt x="95664" y="13422"/>
                        <a:pt x="95664" y="13422"/>
                      </a:cubicBezTo>
                      <a:lnTo>
                        <a:pt x="91001" y="61011"/>
                      </a:lnTo>
                      <a:cubicBezTo>
                        <a:pt x="91001" y="61011"/>
                        <a:pt x="90508" y="72871"/>
                        <a:pt x="87340" y="80940"/>
                      </a:cubicBezTo>
                      <a:cubicBezTo>
                        <a:pt x="83332" y="90950"/>
                        <a:pt x="66082" y="83955"/>
                        <a:pt x="66082" y="83955"/>
                      </a:cubicBezTo>
                      <a:lnTo>
                        <a:pt x="3500" y="56281"/>
                      </a:lnTo>
                      <a:cubicBezTo>
                        <a:pt x="3500" y="56315"/>
                        <a:pt x="-2229" y="47305"/>
                        <a:pt x="728" y="36056"/>
                      </a:cubicBezTo>
                      <a:cubicBezTo>
                        <a:pt x="3683" y="24809"/>
                        <a:pt x="13539" y="27254"/>
                        <a:pt x="13539" y="27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  <p:sp>
              <p:nvSpPr>
                <p:cNvPr id="335" name="任意多边形: 形状 334">
                  <a:extLst>
                    <a:ext uri="{FF2B5EF4-FFF2-40B4-BE49-F238E27FC236}">
                      <a16:creationId xmlns:a16="http://schemas.microsoft.com/office/drawing/2014/main" id="{5311EC73-41E5-4E05-BCAE-383ACC72B85E}"/>
                    </a:ext>
                  </a:extLst>
                </p:cNvPr>
                <p:cNvSpPr/>
                <p:nvPr/>
              </p:nvSpPr>
              <p:spPr>
                <a:xfrm>
                  <a:off x="6614894" y="4534963"/>
                  <a:ext cx="10108" cy="415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08" h="41513">
                      <a:moveTo>
                        <a:pt x="0" y="0"/>
                      </a:moveTo>
                      <a:lnTo>
                        <a:pt x="10108" y="0"/>
                      </a:lnTo>
                      <a:lnTo>
                        <a:pt x="10108" y="41513"/>
                      </a:lnTo>
                      <a:lnTo>
                        <a:pt x="0" y="415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</p:sp>
          </p:grp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8402D9A8-3118-4EEE-B8AD-E70B00F4EFD4}"/>
                  </a:ext>
                </a:extLst>
              </p:cNvPr>
              <p:cNvSpPr/>
              <p:nvPr/>
            </p:nvSpPr>
            <p:spPr>
              <a:xfrm>
                <a:off x="6663222" y="4501968"/>
                <a:ext cx="79296" cy="78754"/>
              </a:xfrm>
              <a:custGeom>
                <a:avLst/>
                <a:gdLst/>
                <a:ahLst/>
                <a:cxnLst/>
                <a:rect l="0" t="0" r="0" b="0"/>
                <a:pathLst>
                  <a:path w="79296" h="78754">
                    <a:moveTo>
                      <a:pt x="0" y="0"/>
                    </a:moveTo>
                    <a:lnTo>
                      <a:pt x="79296" y="37919"/>
                    </a:lnTo>
                    <a:lnTo>
                      <a:pt x="0" y="7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DFDFEF02-8F65-46FC-B217-491D55FDCF1A}"/>
                  </a:ext>
                </a:extLst>
              </p:cNvPr>
              <p:cNvSpPr/>
              <p:nvPr/>
            </p:nvSpPr>
            <p:spPr>
              <a:xfrm>
                <a:off x="6614228" y="4535825"/>
                <a:ext cx="53588" cy="14497"/>
              </a:xfrm>
              <a:custGeom>
                <a:avLst/>
                <a:gdLst/>
                <a:ahLst/>
                <a:cxnLst/>
                <a:rect l="0" t="0" r="0" b="0"/>
                <a:pathLst>
                  <a:path w="53588" h="14497">
                    <a:moveTo>
                      <a:pt x="0" y="0"/>
                    </a:moveTo>
                    <a:lnTo>
                      <a:pt x="53588" y="0"/>
                    </a:lnTo>
                    <a:lnTo>
                      <a:pt x="53588" y="14497"/>
                    </a:lnTo>
                    <a:lnTo>
                      <a:pt x="0" y="144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B200ED03-EF46-4002-8F5D-632EB0D2D39D}"/>
                  </a:ext>
                </a:extLst>
              </p:cNvPr>
              <p:cNvSpPr/>
              <p:nvPr/>
            </p:nvSpPr>
            <p:spPr>
              <a:xfrm>
                <a:off x="6561843" y="4647161"/>
                <a:ext cx="83075" cy="77536"/>
              </a:xfrm>
              <a:custGeom>
                <a:avLst/>
                <a:gdLst/>
                <a:ahLst/>
                <a:cxnLst/>
                <a:rect l="0" t="0" r="0" b="0"/>
                <a:pathLst>
                  <a:path w="83075" h="77536">
                    <a:moveTo>
                      <a:pt x="31845" y="0"/>
                    </a:moveTo>
                    <a:lnTo>
                      <a:pt x="83075" y="35999"/>
                    </a:lnTo>
                    <a:lnTo>
                      <a:pt x="47076" y="77536"/>
                    </a:lnTo>
                    <a:lnTo>
                      <a:pt x="0" y="40153"/>
                    </a:lnTo>
                    <a:lnTo>
                      <a:pt x="31845" y="0"/>
                    </a:lnTo>
                    <a:close/>
                  </a:path>
                </a:pathLst>
              </a:custGeom>
              <a:solidFill>
                <a:srgbClr val="236EA1"/>
              </a:solidFill>
              <a:ln w="7600" cap="flat">
                <a:solidFill>
                  <a:srgbClr val="000000"/>
                </a:solidFill>
                <a:bevel/>
              </a:ln>
            </p:spPr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1EE1FA27-159C-4D94-A074-9389B18634AF}"/>
                  </a:ext>
                </a:extLst>
              </p:cNvPr>
              <p:cNvSpPr/>
              <p:nvPr/>
            </p:nvSpPr>
            <p:spPr>
              <a:xfrm>
                <a:off x="6575407" y="4655068"/>
                <a:ext cx="62828" cy="58639"/>
              </a:xfrm>
              <a:custGeom>
                <a:avLst/>
                <a:gdLst/>
                <a:ahLst/>
                <a:cxnLst/>
                <a:rect l="0" t="0" r="0" b="0"/>
                <a:pathLst>
                  <a:path w="62828" h="58639">
                    <a:moveTo>
                      <a:pt x="24084" y="0"/>
                    </a:moveTo>
                    <a:lnTo>
                      <a:pt x="62828" y="27225"/>
                    </a:lnTo>
                    <a:lnTo>
                      <a:pt x="35602" y="58639"/>
                    </a:lnTo>
                    <a:lnTo>
                      <a:pt x="0" y="30366"/>
                    </a:lnTo>
                    <a:lnTo>
                      <a:pt x="240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C8E2C2F4-5FD6-4811-94C3-1749FBDFC7C4}"/>
                  </a:ext>
                </a:extLst>
              </p:cNvPr>
              <p:cNvSpPr/>
              <p:nvPr/>
            </p:nvSpPr>
            <p:spPr>
              <a:xfrm>
                <a:off x="6626976" y="4551596"/>
                <a:ext cx="27412" cy="119825"/>
              </a:xfrm>
              <a:custGeom>
                <a:avLst/>
                <a:gdLst/>
                <a:ahLst/>
                <a:cxnLst/>
                <a:rect l="0" t="0" r="0" b="0"/>
                <a:pathLst>
                  <a:path w="27412" h="119825" fill="none">
                    <a:moveTo>
                      <a:pt x="0" y="119814"/>
                    </a:moveTo>
                    <a:cubicBezTo>
                      <a:pt x="4674" y="114205"/>
                      <a:pt x="5538" y="113936"/>
                      <a:pt x="13893" y="113936"/>
                    </a:cubicBezTo>
                    <a:cubicBezTo>
                      <a:pt x="24223" y="113936"/>
                      <a:pt x="19919" y="115548"/>
                      <a:pt x="26183" y="110730"/>
                    </a:cubicBezTo>
                    <a:cubicBezTo>
                      <a:pt x="30169" y="107664"/>
                      <a:pt x="23310" y="94657"/>
                      <a:pt x="21908" y="92028"/>
                    </a:cubicBezTo>
                    <a:cubicBezTo>
                      <a:pt x="18676" y="85969"/>
                      <a:pt x="16015" y="80466"/>
                      <a:pt x="13359" y="74395"/>
                    </a:cubicBezTo>
                    <a:cubicBezTo>
                      <a:pt x="10501" y="67864"/>
                      <a:pt x="9722" y="59907"/>
                      <a:pt x="8015" y="53021"/>
                    </a:cubicBezTo>
                    <a:cubicBezTo>
                      <a:pt x="6527" y="47067"/>
                      <a:pt x="6946" y="40478"/>
                      <a:pt x="6946" y="34319"/>
                    </a:cubicBezTo>
                    <a:cubicBezTo>
                      <a:pt x="6946" y="28179"/>
                      <a:pt x="6412" y="21841"/>
                      <a:pt x="6412" y="15617"/>
                    </a:cubicBezTo>
                    <a:cubicBezTo>
                      <a:pt x="6412" y="8420"/>
                      <a:pt x="8166" y="5446"/>
                      <a:pt x="10152" y="1190"/>
                    </a:cubicBezTo>
                    <a:cubicBezTo>
                      <a:pt x="11147" y="-941"/>
                      <a:pt x="12147" y="525"/>
                      <a:pt x="13359" y="0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11F42F67-0860-4064-87D1-589C1D135BA1}"/>
                  </a:ext>
                </a:extLst>
              </p:cNvPr>
              <p:cNvSpPr/>
              <p:nvPr/>
            </p:nvSpPr>
            <p:spPr>
              <a:xfrm rot="-900000">
                <a:off x="6585573" y="4680296"/>
                <a:ext cx="28594" cy="20695"/>
              </a:xfrm>
              <a:custGeom>
                <a:avLst/>
                <a:gdLst/>
                <a:ahLst/>
                <a:cxnLst/>
                <a:rect l="0" t="0" r="0" b="0"/>
                <a:pathLst>
                  <a:path w="28594" h="20695" fill="none">
                    <a:moveTo>
                      <a:pt x="496" y="0"/>
                    </a:moveTo>
                    <a:cubicBezTo>
                      <a:pt x="-2179" y="3744"/>
                      <a:pt x="6714" y="6806"/>
                      <a:pt x="9434" y="10516"/>
                    </a:cubicBezTo>
                    <a:cubicBezTo>
                      <a:pt x="12911" y="15257"/>
                      <a:pt x="15667" y="19405"/>
                      <a:pt x="19425" y="24188"/>
                    </a:cubicBezTo>
                    <a:cubicBezTo>
                      <a:pt x="20272" y="25265"/>
                      <a:pt x="21662" y="26425"/>
                      <a:pt x="22580" y="27343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00"/>
                </a:solidFill>
                <a:bevel/>
              </a:ln>
            </p:spPr>
          </p:sp>
        </p:grp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2C893DD2-DFAA-4A82-89CC-3FBC726FE3FD}"/>
                </a:ext>
              </a:extLst>
            </p:cNvPr>
            <p:cNvSpPr/>
            <p:nvPr/>
          </p:nvSpPr>
          <p:spPr>
            <a:xfrm>
              <a:off x="6386581" y="3157861"/>
              <a:ext cx="142282" cy="152583"/>
            </a:xfrm>
            <a:custGeom>
              <a:avLst/>
              <a:gdLst/>
              <a:ahLst/>
              <a:cxnLst/>
              <a:rect l="0" t="0" r="0" b="0"/>
              <a:pathLst>
                <a:path w="142282" h="152583">
                  <a:moveTo>
                    <a:pt x="0" y="0"/>
                  </a:moveTo>
                  <a:lnTo>
                    <a:pt x="142282" y="0"/>
                  </a:lnTo>
                  <a:lnTo>
                    <a:pt x="142282" y="152583"/>
                  </a:lnTo>
                  <a:lnTo>
                    <a:pt x="0" y="152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bevel/>
            </a:ln>
          </p:spPr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9BB2961C-35D7-434E-AA6A-5DEAC9F03999}"/>
                </a:ext>
              </a:extLst>
            </p:cNvPr>
            <p:cNvSpPr/>
            <p:nvPr/>
          </p:nvSpPr>
          <p:spPr>
            <a:xfrm>
              <a:off x="6632556" y="3157861"/>
              <a:ext cx="142282" cy="152583"/>
            </a:xfrm>
            <a:custGeom>
              <a:avLst/>
              <a:gdLst/>
              <a:ahLst/>
              <a:cxnLst/>
              <a:rect l="0" t="0" r="0" b="0"/>
              <a:pathLst>
                <a:path w="142282" h="152583">
                  <a:moveTo>
                    <a:pt x="0" y="0"/>
                  </a:moveTo>
                  <a:lnTo>
                    <a:pt x="142282" y="0"/>
                  </a:lnTo>
                  <a:lnTo>
                    <a:pt x="142282" y="152583"/>
                  </a:lnTo>
                  <a:lnTo>
                    <a:pt x="0" y="152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bevel/>
            </a:ln>
          </p:spPr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FAF03194-EF70-4897-8DD2-5CA19A355314}"/>
                </a:ext>
              </a:extLst>
            </p:cNvPr>
            <p:cNvSpPr/>
            <p:nvPr/>
          </p:nvSpPr>
          <p:spPr>
            <a:xfrm rot="-10740000">
              <a:off x="6487278" y="3217770"/>
              <a:ext cx="133881" cy="89514"/>
            </a:xfrm>
            <a:custGeom>
              <a:avLst/>
              <a:gdLst/>
              <a:ahLst/>
              <a:cxnLst/>
              <a:rect l="0" t="0" r="0" b="0"/>
              <a:pathLst>
                <a:path w="133881" h="89514">
                  <a:moveTo>
                    <a:pt x="0" y="0"/>
                  </a:moveTo>
                  <a:lnTo>
                    <a:pt x="133091" y="43106"/>
                  </a:lnTo>
                  <a:lnTo>
                    <a:pt x="0" y="89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A64C09DC-01CC-4A5A-A3C3-6A75A51A17CE}"/>
                </a:ext>
              </a:extLst>
            </p:cNvPr>
            <p:cNvSpPr/>
            <p:nvPr/>
          </p:nvSpPr>
          <p:spPr>
            <a:xfrm>
              <a:off x="6626199" y="3254603"/>
              <a:ext cx="13176" cy="15812"/>
            </a:xfrm>
            <a:custGeom>
              <a:avLst/>
              <a:gdLst/>
              <a:ahLst/>
              <a:cxnLst/>
              <a:rect l="0" t="0" r="0" b="0"/>
              <a:pathLst>
                <a:path w="13176" h="15812">
                  <a:moveTo>
                    <a:pt x="0" y="0"/>
                  </a:moveTo>
                  <a:lnTo>
                    <a:pt x="13176" y="0"/>
                  </a:lnTo>
                  <a:lnTo>
                    <a:pt x="13176" y="15812"/>
                  </a:lnTo>
                  <a:lnTo>
                    <a:pt x="0" y="15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BBA15EA5-959B-4956-BCC5-0F143ED5A353}"/>
                </a:ext>
              </a:extLst>
            </p:cNvPr>
            <p:cNvSpPr/>
            <p:nvPr/>
          </p:nvSpPr>
          <p:spPr>
            <a:xfrm>
              <a:off x="6631587" y="3198018"/>
              <a:ext cx="19432" cy="67858"/>
            </a:xfrm>
            <a:custGeom>
              <a:avLst/>
              <a:gdLst/>
              <a:ahLst/>
              <a:cxnLst/>
              <a:rect l="0" t="0" r="0" b="0"/>
              <a:pathLst>
                <a:path w="19432" h="67858" fill="none">
                  <a:moveTo>
                    <a:pt x="7247" y="67858"/>
                  </a:moveTo>
                  <a:cubicBezTo>
                    <a:pt x="1546" y="62157"/>
                    <a:pt x="17780" y="54729"/>
                    <a:pt x="19106" y="46776"/>
                  </a:cubicBezTo>
                  <a:cubicBezTo>
                    <a:pt x="20495" y="38443"/>
                    <a:pt x="17071" y="29716"/>
                    <a:pt x="15812" y="21741"/>
                  </a:cubicBezTo>
                  <a:cubicBezTo>
                    <a:pt x="14628" y="14246"/>
                    <a:pt x="7667" y="7041"/>
                    <a:pt x="3953" y="1976"/>
                  </a:cubicBezTo>
                  <a:cubicBezTo>
                    <a:pt x="3082" y="788"/>
                    <a:pt x="1318" y="659"/>
                    <a:pt x="0" y="0"/>
                  </a:cubicBezTo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</p:sp>
        <p:sp>
          <p:nvSpPr>
            <p:cNvPr id="313" name="虚线">
              <a:extLst>
                <a:ext uri="{FF2B5EF4-FFF2-40B4-BE49-F238E27FC236}">
                  <a16:creationId xmlns:a16="http://schemas.microsoft.com/office/drawing/2014/main" id="{702911CA-2D23-4350-B937-20FA56A1E713}"/>
                </a:ext>
              </a:extLst>
            </p:cNvPr>
            <p:cNvSpPr/>
            <p:nvPr/>
          </p:nvSpPr>
          <p:spPr>
            <a:xfrm>
              <a:off x="3786626" y="3258885"/>
              <a:ext cx="3218510" cy="7600"/>
            </a:xfrm>
            <a:custGeom>
              <a:avLst/>
              <a:gdLst/>
              <a:ahLst/>
              <a:cxnLst/>
              <a:rect l="0" t="0" r="0" b="0"/>
              <a:pathLst>
                <a:path w="3218510" h="7600" fill="none">
                  <a:moveTo>
                    <a:pt x="0" y="0"/>
                  </a:moveTo>
                  <a:lnTo>
                    <a:pt x="3218510" y="0"/>
                  </a:lnTo>
                </a:path>
              </a:pathLst>
            </a:custGeom>
            <a:solidFill>
              <a:srgbClr val="FFFFFF"/>
            </a:solidFill>
            <a:ln w="2500" cap="flat">
              <a:solidFill>
                <a:srgbClr val="FF0000"/>
              </a:solidFill>
              <a:custDash>
                <a:ds d="600000" sp="400000"/>
              </a:custDash>
              <a:bevel/>
            </a:ln>
          </p:spPr>
        </p:sp>
        <p:sp>
          <p:nvSpPr>
            <p:cNvPr id="314" name="虚线">
              <a:extLst>
                <a:ext uri="{FF2B5EF4-FFF2-40B4-BE49-F238E27FC236}">
                  <a16:creationId xmlns:a16="http://schemas.microsoft.com/office/drawing/2014/main" id="{9B10F6FD-E94B-499F-8A9E-C28984B1A266}"/>
                </a:ext>
              </a:extLst>
            </p:cNvPr>
            <p:cNvSpPr/>
            <p:nvPr/>
          </p:nvSpPr>
          <p:spPr>
            <a:xfrm>
              <a:off x="3782736" y="3289285"/>
              <a:ext cx="3218509" cy="7600"/>
            </a:xfrm>
            <a:custGeom>
              <a:avLst/>
              <a:gdLst/>
              <a:ahLst/>
              <a:cxnLst/>
              <a:rect l="0" t="0" r="0" b="0"/>
              <a:pathLst>
                <a:path w="3218509" h="7600" fill="none">
                  <a:moveTo>
                    <a:pt x="0" y="0"/>
                  </a:moveTo>
                  <a:lnTo>
                    <a:pt x="3218509" y="0"/>
                  </a:lnTo>
                </a:path>
              </a:pathLst>
            </a:custGeom>
            <a:solidFill>
              <a:srgbClr val="FFFFFF"/>
            </a:solidFill>
            <a:ln w="2500" cap="flat">
              <a:solidFill>
                <a:srgbClr val="FF0000"/>
              </a:solidFill>
              <a:custDash>
                <a:ds d="600000" sp="400000"/>
              </a:custDash>
              <a:bevel/>
            </a:ln>
          </p:spPr>
        </p:sp>
        <p:sp>
          <p:nvSpPr>
            <p:cNvPr id="315" name="虚线">
              <a:extLst>
                <a:ext uri="{FF2B5EF4-FFF2-40B4-BE49-F238E27FC236}">
                  <a16:creationId xmlns:a16="http://schemas.microsoft.com/office/drawing/2014/main" id="{FAFD4285-7279-48B1-9960-77E20F44A3F4}"/>
                </a:ext>
              </a:extLst>
            </p:cNvPr>
            <p:cNvSpPr/>
            <p:nvPr/>
          </p:nvSpPr>
          <p:spPr>
            <a:xfrm>
              <a:off x="3756227" y="3319685"/>
              <a:ext cx="3218509" cy="7600"/>
            </a:xfrm>
            <a:custGeom>
              <a:avLst/>
              <a:gdLst/>
              <a:ahLst/>
              <a:cxnLst/>
              <a:rect l="0" t="0" r="0" b="0"/>
              <a:pathLst>
                <a:path w="3218509" h="7600" fill="none">
                  <a:moveTo>
                    <a:pt x="0" y="0"/>
                  </a:moveTo>
                  <a:lnTo>
                    <a:pt x="3218509" y="0"/>
                  </a:lnTo>
                </a:path>
              </a:pathLst>
            </a:custGeom>
            <a:solidFill>
              <a:srgbClr val="FFFFFF"/>
            </a:solidFill>
            <a:ln w="2500" cap="flat">
              <a:solidFill>
                <a:srgbClr val="FF0000"/>
              </a:solidFill>
              <a:custDash>
                <a:ds d="600000" sp="400000"/>
              </a:custDash>
              <a:bevel/>
            </a:ln>
          </p:spPr>
        </p:sp>
        <p:sp>
          <p:nvSpPr>
            <p:cNvPr id="316" name="Text 629">
              <a:extLst>
                <a:ext uri="{FF2B5EF4-FFF2-40B4-BE49-F238E27FC236}">
                  <a16:creationId xmlns:a16="http://schemas.microsoft.com/office/drawing/2014/main" id="{2DC39449-338D-4DFA-B8FD-F206D469C9BF}"/>
                </a:ext>
              </a:extLst>
            </p:cNvPr>
            <p:cNvSpPr txBox="1"/>
            <p:nvPr/>
          </p:nvSpPr>
          <p:spPr>
            <a:xfrm>
              <a:off x="1396336" y="1826434"/>
              <a:ext cx="6351328" cy="641026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317" name="Text 630">
              <a:extLst>
                <a:ext uri="{FF2B5EF4-FFF2-40B4-BE49-F238E27FC236}">
                  <a16:creationId xmlns:a16="http://schemas.microsoft.com/office/drawing/2014/main" id="{A3B1DBFB-F186-4934-A70A-2FDD70846296}"/>
                </a:ext>
              </a:extLst>
            </p:cNvPr>
            <p:cNvSpPr txBox="1"/>
            <p:nvPr/>
          </p:nvSpPr>
          <p:spPr>
            <a:xfrm>
              <a:off x="1396336" y="3108487"/>
              <a:ext cx="6351328" cy="641026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318" name="Text 631">
              <a:extLst>
                <a:ext uri="{FF2B5EF4-FFF2-40B4-BE49-F238E27FC236}">
                  <a16:creationId xmlns:a16="http://schemas.microsoft.com/office/drawing/2014/main" id="{7B46F13C-BD3F-467F-A6BD-7FC89DBB758C}"/>
                </a:ext>
              </a:extLst>
            </p:cNvPr>
            <p:cNvSpPr txBox="1"/>
            <p:nvPr/>
          </p:nvSpPr>
          <p:spPr>
            <a:xfrm>
              <a:off x="1396336" y="4390539"/>
              <a:ext cx="6351328" cy="641026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  <p:sp>
          <p:nvSpPr>
            <p:cNvPr id="319" name="Text 632">
              <a:extLst>
                <a:ext uri="{FF2B5EF4-FFF2-40B4-BE49-F238E27FC236}">
                  <a16:creationId xmlns:a16="http://schemas.microsoft.com/office/drawing/2014/main" id="{50BC1D63-F3CB-4258-B0C5-D6B3BC253BC6}"/>
                </a:ext>
              </a:extLst>
            </p:cNvPr>
            <p:cNvSpPr txBox="1"/>
            <p:nvPr/>
          </p:nvSpPr>
          <p:spPr>
            <a:xfrm>
              <a:off x="1396336" y="1826434"/>
              <a:ext cx="6351328" cy="641026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320" name="Text 633">
              <a:extLst>
                <a:ext uri="{FF2B5EF4-FFF2-40B4-BE49-F238E27FC236}">
                  <a16:creationId xmlns:a16="http://schemas.microsoft.com/office/drawing/2014/main" id="{C8DDAE62-924E-48C3-8141-3C682D409DEC}"/>
                </a:ext>
              </a:extLst>
            </p:cNvPr>
            <p:cNvSpPr txBox="1"/>
            <p:nvPr/>
          </p:nvSpPr>
          <p:spPr>
            <a:xfrm>
              <a:off x="1396336" y="3108487"/>
              <a:ext cx="6351328" cy="641026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321" name="Text 634">
              <a:extLst>
                <a:ext uri="{FF2B5EF4-FFF2-40B4-BE49-F238E27FC236}">
                  <a16:creationId xmlns:a16="http://schemas.microsoft.com/office/drawing/2014/main" id="{6BAB8FC7-2F9C-4EB5-8CEC-4ED80376B178}"/>
                </a:ext>
              </a:extLst>
            </p:cNvPr>
            <p:cNvSpPr txBox="1"/>
            <p:nvPr/>
          </p:nvSpPr>
          <p:spPr>
            <a:xfrm>
              <a:off x="1396336" y="4390539"/>
              <a:ext cx="6351328" cy="641026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  <p:sp>
          <p:nvSpPr>
            <p:cNvPr id="322" name="Text 635">
              <a:extLst>
                <a:ext uri="{FF2B5EF4-FFF2-40B4-BE49-F238E27FC236}">
                  <a16:creationId xmlns:a16="http://schemas.microsoft.com/office/drawing/2014/main" id="{0400CC6A-4C47-479F-B144-F00671FE0367}"/>
                </a:ext>
              </a:extLst>
            </p:cNvPr>
            <p:cNvSpPr txBox="1"/>
            <p:nvPr/>
          </p:nvSpPr>
          <p:spPr>
            <a:xfrm>
              <a:off x="1396336" y="1826434"/>
              <a:ext cx="6351328" cy="641026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323" name="Text 636">
              <a:extLst>
                <a:ext uri="{FF2B5EF4-FFF2-40B4-BE49-F238E27FC236}">
                  <a16:creationId xmlns:a16="http://schemas.microsoft.com/office/drawing/2014/main" id="{916BDB44-D98C-4A0D-B8C9-B176D2698CBB}"/>
                </a:ext>
              </a:extLst>
            </p:cNvPr>
            <p:cNvSpPr txBox="1"/>
            <p:nvPr/>
          </p:nvSpPr>
          <p:spPr>
            <a:xfrm>
              <a:off x="1396336" y="3108487"/>
              <a:ext cx="6351328" cy="641026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324" name="Text 637">
              <a:extLst>
                <a:ext uri="{FF2B5EF4-FFF2-40B4-BE49-F238E27FC236}">
                  <a16:creationId xmlns:a16="http://schemas.microsoft.com/office/drawing/2014/main" id="{69594041-96FA-4638-B4FF-3B2407F280D6}"/>
                </a:ext>
              </a:extLst>
            </p:cNvPr>
            <p:cNvSpPr txBox="1"/>
            <p:nvPr/>
          </p:nvSpPr>
          <p:spPr>
            <a:xfrm>
              <a:off x="1396336" y="4390539"/>
              <a:ext cx="6351328" cy="54007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</p:grpSp>
      <p:sp>
        <p:nvSpPr>
          <p:cNvPr id="345" name="文本框 344">
            <a:extLst>
              <a:ext uri="{FF2B5EF4-FFF2-40B4-BE49-F238E27FC236}">
                <a16:creationId xmlns:a16="http://schemas.microsoft.com/office/drawing/2014/main" id="{8F4ADD91-821B-4AD0-BF82-ECE22457E07C}"/>
              </a:ext>
            </a:extLst>
          </p:cNvPr>
          <p:cNvSpPr txBox="1"/>
          <p:nvPr/>
        </p:nvSpPr>
        <p:spPr>
          <a:xfrm>
            <a:off x="7404769" y="4577254"/>
            <a:ext cx="23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Rarely necessary</a:t>
            </a:r>
          </a:p>
        </p:txBody>
      </p:sp>
      <p:grpSp>
        <p:nvGrpSpPr>
          <p:cNvPr id="171" name="Group259">
            <a:extLst>
              <a:ext uri="{FF2B5EF4-FFF2-40B4-BE49-F238E27FC236}">
                <a16:creationId xmlns:a16="http://schemas.microsoft.com/office/drawing/2014/main" id="{97AF4E0F-2E00-4C9D-81B6-FDED65E68909}"/>
              </a:ext>
            </a:extLst>
          </p:cNvPr>
          <p:cNvGrpSpPr/>
          <p:nvPr/>
        </p:nvGrpSpPr>
        <p:grpSpPr>
          <a:xfrm>
            <a:off x="656409" y="1009924"/>
            <a:ext cx="5563360" cy="3225501"/>
            <a:chOff x="1396336" y="1696150"/>
            <a:chExt cx="6383760" cy="3587805"/>
          </a:xfrm>
        </p:grpSpPr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4A6F17A7-B497-4CB3-BBBE-BB770DF81BAA}"/>
                </a:ext>
              </a:extLst>
            </p:cNvPr>
            <p:cNvSpPr/>
            <p:nvPr/>
          </p:nvSpPr>
          <p:spPr>
            <a:xfrm>
              <a:off x="3610204" y="3397830"/>
              <a:ext cx="31517" cy="33296"/>
            </a:xfrm>
            <a:custGeom>
              <a:avLst/>
              <a:gdLst/>
              <a:ahLst/>
              <a:cxnLst/>
              <a:rect l="0" t="0" r="0" b="0"/>
              <a:pathLst>
                <a:path w="31517" h="33296">
                  <a:moveTo>
                    <a:pt x="0" y="0"/>
                  </a:moveTo>
                  <a:lnTo>
                    <a:pt x="31517" y="0"/>
                  </a:lnTo>
                  <a:lnTo>
                    <a:pt x="31517" y="33296"/>
                  </a:lnTo>
                  <a:lnTo>
                    <a:pt x="0" y="33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D4E376F4-6F47-44CF-AC46-2AC5488FF108}"/>
                </a:ext>
              </a:extLst>
            </p:cNvPr>
            <p:cNvSpPr/>
            <p:nvPr/>
          </p:nvSpPr>
          <p:spPr>
            <a:xfrm rot="1956000">
              <a:off x="6478233" y="3641614"/>
              <a:ext cx="962226" cy="1502239"/>
            </a:xfrm>
            <a:custGeom>
              <a:avLst/>
              <a:gdLst/>
              <a:ahLst/>
              <a:cxnLst/>
              <a:rect l="0" t="0" r="0" b="0"/>
              <a:pathLst>
                <a:path w="962226" h="1502239">
                  <a:moveTo>
                    <a:pt x="0" y="891305"/>
                  </a:moveTo>
                  <a:cubicBezTo>
                    <a:pt x="0" y="399050"/>
                    <a:pt x="15529" y="0"/>
                    <a:pt x="34685" y="0"/>
                  </a:cubicBezTo>
                  <a:cubicBezTo>
                    <a:pt x="53840" y="0"/>
                    <a:pt x="69369" y="399050"/>
                    <a:pt x="69369" y="891305"/>
                  </a:cubicBezTo>
                  <a:cubicBezTo>
                    <a:pt x="69369" y="1383557"/>
                    <a:pt x="53840" y="1782610"/>
                    <a:pt x="34685" y="1782610"/>
                  </a:cubicBezTo>
                  <a:cubicBezTo>
                    <a:pt x="15529" y="1782610"/>
                    <a:pt x="0" y="1383557"/>
                    <a:pt x="0" y="891305"/>
                  </a:cubicBezTo>
                  <a:close/>
                </a:path>
              </a:pathLst>
            </a:custGeom>
            <a:solidFill>
              <a:srgbClr val="3498DB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74" name="汽车">
              <a:extLst>
                <a:ext uri="{FF2B5EF4-FFF2-40B4-BE49-F238E27FC236}">
                  <a16:creationId xmlns:a16="http://schemas.microsoft.com/office/drawing/2014/main" id="{A67E9D59-4275-4CB2-A9A4-27B1287685D5}"/>
                </a:ext>
              </a:extLst>
            </p:cNvPr>
            <p:cNvSpPr/>
            <p:nvPr/>
          </p:nvSpPr>
          <p:spPr>
            <a:xfrm>
              <a:off x="5486937" y="4758625"/>
              <a:ext cx="395200" cy="270400"/>
            </a:xfrm>
            <a:custGeom>
              <a:avLst/>
              <a:gdLst/>
              <a:ahLst/>
              <a:cxnLst/>
              <a:rect l="0" t="0" r="0" b="0"/>
              <a:pathLst>
                <a:path w="395200" h="270400">
                  <a:moveTo>
                    <a:pt x="82014" y="247147"/>
                  </a:moveTo>
                  <a:cubicBezTo>
                    <a:pt x="81267" y="260108"/>
                    <a:pt x="70465" y="270400"/>
                    <a:pt x="57244" y="270400"/>
                  </a:cubicBezTo>
                  <a:cubicBezTo>
                    <a:pt x="44024" y="270400"/>
                    <a:pt x="33222" y="260108"/>
                    <a:pt x="32475" y="247147"/>
                  </a:cubicBezTo>
                  <a:lnTo>
                    <a:pt x="32475" y="211662"/>
                  </a:lnTo>
                  <a:lnTo>
                    <a:pt x="0" y="211662"/>
                  </a:lnTo>
                  <a:lnTo>
                    <a:pt x="0" y="125760"/>
                  </a:lnTo>
                  <a:cubicBezTo>
                    <a:pt x="0" y="107637"/>
                    <a:pt x="14786" y="92946"/>
                    <a:pt x="33026" y="92946"/>
                  </a:cubicBezTo>
                  <a:cubicBezTo>
                    <a:pt x="39462" y="82868"/>
                    <a:pt x="50643" y="26388"/>
                    <a:pt x="51396" y="23772"/>
                  </a:cubicBezTo>
                  <a:cubicBezTo>
                    <a:pt x="55347" y="10046"/>
                    <a:pt x="68068" y="0"/>
                    <a:pt x="83152" y="0"/>
                  </a:cubicBezTo>
                  <a:lnTo>
                    <a:pt x="312048" y="0"/>
                  </a:lnTo>
                  <a:cubicBezTo>
                    <a:pt x="327131" y="0"/>
                    <a:pt x="339853" y="10046"/>
                    <a:pt x="343804" y="23772"/>
                  </a:cubicBezTo>
                  <a:cubicBezTo>
                    <a:pt x="344557" y="26388"/>
                    <a:pt x="355739" y="82868"/>
                    <a:pt x="357731" y="92946"/>
                  </a:cubicBezTo>
                  <a:cubicBezTo>
                    <a:pt x="380414" y="92946"/>
                    <a:pt x="395200" y="107637"/>
                    <a:pt x="395200" y="125760"/>
                  </a:cubicBezTo>
                  <a:lnTo>
                    <a:pt x="395200" y="211662"/>
                  </a:lnTo>
                  <a:lnTo>
                    <a:pt x="362725" y="211662"/>
                  </a:lnTo>
                  <a:lnTo>
                    <a:pt x="362725" y="247147"/>
                  </a:lnTo>
                  <a:cubicBezTo>
                    <a:pt x="361978" y="260108"/>
                    <a:pt x="351176" y="270400"/>
                    <a:pt x="337956" y="270400"/>
                  </a:cubicBezTo>
                  <a:cubicBezTo>
                    <a:pt x="324734" y="270400"/>
                    <a:pt x="313933" y="260108"/>
                    <a:pt x="313186" y="247147"/>
                  </a:cubicBezTo>
                  <a:lnTo>
                    <a:pt x="313186" y="211662"/>
                  </a:lnTo>
                  <a:lnTo>
                    <a:pt x="82014" y="211662"/>
                  </a:lnTo>
                  <a:lnTo>
                    <a:pt x="82014" y="247147"/>
                  </a:lnTo>
                  <a:close/>
                  <a:moveTo>
                    <a:pt x="59990" y="92946"/>
                  </a:moveTo>
                  <a:lnTo>
                    <a:pt x="335210" y="92946"/>
                  </a:lnTo>
                  <a:cubicBezTo>
                    <a:pt x="333429" y="83746"/>
                    <a:pt x="324211" y="36161"/>
                    <a:pt x="323667" y="34421"/>
                  </a:cubicBezTo>
                  <a:cubicBezTo>
                    <a:pt x="321053" y="26072"/>
                    <a:pt x="313216" y="20010"/>
                    <a:pt x="303954" y="20010"/>
                  </a:cubicBezTo>
                  <a:lnTo>
                    <a:pt x="164899" y="20010"/>
                  </a:lnTo>
                  <a:lnTo>
                    <a:pt x="91246" y="20010"/>
                  </a:lnTo>
                  <a:cubicBezTo>
                    <a:pt x="81984" y="20010"/>
                    <a:pt x="74147" y="26072"/>
                    <a:pt x="71534" y="34421"/>
                  </a:cubicBezTo>
                  <a:cubicBezTo>
                    <a:pt x="70989" y="36161"/>
                    <a:pt x="61770" y="83746"/>
                    <a:pt x="59990" y="92946"/>
                  </a:cubicBezTo>
                  <a:close/>
                  <a:moveTo>
                    <a:pt x="337956" y="166841"/>
                  </a:moveTo>
                  <a:cubicBezTo>
                    <a:pt x="351635" y="166841"/>
                    <a:pt x="362725" y="155822"/>
                    <a:pt x="362725" y="142229"/>
                  </a:cubicBezTo>
                  <a:cubicBezTo>
                    <a:pt x="362725" y="128637"/>
                    <a:pt x="351635" y="117618"/>
                    <a:pt x="337956" y="117618"/>
                  </a:cubicBezTo>
                  <a:cubicBezTo>
                    <a:pt x="324276" y="117618"/>
                    <a:pt x="313186" y="128637"/>
                    <a:pt x="313186" y="142229"/>
                  </a:cubicBezTo>
                  <a:cubicBezTo>
                    <a:pt x="313186" y="155822"/>
                    <a:pt x="324276" y="166841"/>
                    <a:pt x="337956" y="166841"/>
                  </a:cubicBezTo>
                  <a:close/>
                  <a:moveTo>
                    <a:pt x="57244" y="166841"/>
                  </a:moveTo>
                  <a:cubicBezTo>
                    <a:pt x="70924" y="166841"/>
                    <a:pt x="82014" y="155822"/>
                    <a:pt x="82014" y="142229"/>
                  </a:cubicBezTo>
                  <a:cubicBezTo>
                    <a:pt x="82014" y="128637"/>
                    <a:pt x="70924" y="117618"/>
                    <a:pt x="57244" y="117618"/>
                  </a:cubicBezTo>
                  <a:cubicBezTo>
                    <a:pt x="43564" y="117618"/>
                    <a:pt x="32475" y="128637"/>
                    <a:pt x="32475" y="142229"/>
                  </a:cubicBezTo>
                  <a:cubicBezTo>
                    <a:pt x="32475" y="155822"/>
                    <a:pt x="43564" y="166841"/>
                    <a:pt x="57244" y="166841"/>
                  </a:cubicBezTo>
                  <a:close/>
                </a:path>
              </a:pathLst>
            </a:custGeom>
            <a:solidFill>
              <a:srgbClr val="3498DB"/>
            </a:solidFill>
            <a:ln w="3333" cap="flat">
              <a:solidFill>
                <a:srgbClr val="3498DB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DFEADD55-4FE6-425B-837B-59DDA377FC54}"/>
                </a:ext>
              </a:extLst>
            </p:cNvPr>
            <p:cNvSpPr/>
            <p:nvPr/>
          </p:nvSpPr>
          <p:spPr>
            <a:xfrm rot="2568000">
              <a:off x="6394938" y="3692799"/>
              <a:ext cx="1141535" cy="1232416"/>
            </a:xfrm>
            <a:custGeom>
              <a:avLst/>
              <a:gdLst/>
              <a:ahLst/>
              <a:cxnLst/>
              <a:rect l="0" t="0" r="0" b="0"/>
              <a:pathLst>
                <a:path w="1141535" h="1232416">
                  <a:moveTo>
                    <a:pt x="0" y="839200"/>
                  </a:moveTo>
                  <a:cubicBezTo>
                    <a:pt x="0" y="375724"/>
                    <a:pt x="15529" y="0"/>
                    <a:pt x="34685" y="0"/>
                  </a:cubicBezTo>
                  <a:cubicBezTo>
                    <a:pt x="53840" y="0"/>
                    <a:pt x="69369" y="375724"/>
                    <a:pt x="69369" y="839200"/>
                  </a:cubicBezTo>
                  <a:cubicBezTo>
                    <a:pt x="69369" y="1302678"/>
                    <a:pt x="53840" y="1678407"/>
                    <a:pt x="34685" y="1678407"/>
                  </a:cubicBezTo>
                  <a:cubicBezTo>
                    <a:pt x="15529" y="1678407"/>
                    <a:pt x="0" y="1302678"/>
                    <a:pt x="0" y="839200"/>
                  </a:cubicBezTo>
                  <a:close/>
                </a:path>
              </a:pathLst>
            </a:custGeom>
            <a:solidFill>
              <a:srgbClr val="3498DB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869CEAEA-E8B0-4F40-B3CA-4B753716DA97}"/>
                </a:ext>
              </a:extLst>
            </p:cNvPr>
            <p:cNvSpPr/>
            <p:nvPr/>
          </p:nvSpPr>
          <p:spPr>
            <a:xfrm rot="3144000">
              <a:off x="6155815" y="3840345"/>
              <a:ext cx="1630695" cy="1256525"/>
            </a:xfrm>
            <a:custGeom>
              <a:avLst/>
              <a:gdLst/>
              <a:ahLst/>
              <a:cxnLst/>
              <a:rect l="0" t="0" r="0" b="0"/>
              <a:pathLst>
                <a:path w="1630695" h="1256525">
                  <a:moveTo>
                    <a:pt x="0" y="1028782"/>
                  </a:moveTo>
                  <a:cubicBezTo>
                    <a:pt x="0" y="460602"/>
                    <a:pt x="14802" y="0"/>
                    <a:pt x="33061" y="0"/>
                  </a:cubicBezTo>
                  <a:cubicBezTo>
                    <a:pt x="51320" y="0"/>
                    <a:pt x="66122" y="460602"/>
                    <a:pt x="66122" y="1028782"/>
                  </a:cubicBezTo>
                  <a:cubicBezTo>
                    <a:pt x="66122" y="1596958"/>
                    <a:pt x="51320" y="2057563"/>
                    <a:pt x="33061" y="2057563"/>
                  </a:cubicBezTo>
                  <a:cubicBezTo>
                    <a:pt x="14802" y="2057563"/>
                    <a:pt x="0" y="1596958"/>
                    <a:pt x="0" y="1028782"/>
                  </a:cubicBezTo>
                  <a:close/>
                </a:path>
              </a:pathLst>
            </a:custGeom>
            <a:solidFill>
              <a:srgbClr val="3498DB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B8521CF0-5156-4A14-83EC-B7BF0AE61909}"/>
                </a:ext>
              </a:extLst>
            </p:cNvPr>
            <p:cNvSpPr/>
            <p:nvPr/>
          </p:nvSpPr>
          <p:spPr>
            <a:xfrm rot="3654000">
              <a:off x="6161888" y="3892368"/>
              <a:ext cx="1627128" cy="907511"/>
            </a:xfrm>
            <a:custGeom>
              <a:avLst/>
              <a:gdLst/>
              <a:ahLst/>
              <a:cxnLst/>
              <a:rect l="0" t="0" r="0" b="0"/>
              <a:pathLst>
                <a:path w="1627128" h="907511">
                  <a:moveTo>
                    <a:pt x="0" y="930886"/>
                  </a:moveTo>
                  <a:cubicBezTo>
                    <a:pt x="0" y="416773"/>
                    <a:pt x="15529" y="0"/>
                    <a:pt x="34685" y="0"/>
                  </a:cubicBezTo>
                  <a:cubicBezTo>
                    <a:pt x="53840" y="0"/>
                    <a:pt x="69369" y="416773"/>
                    <a:pt x="69369" y="930886"/>
                  </a:cubicBezTo>
                  <a:cubicBezTo>
                    <a:pt x="69369" y="1445003"/>
                    <a:pt x="53840" y="1861780"/>
                    <a:pt x="34685" y="1861780"/>
                  </a:cubicBezTo>
                  <a:cubicBezTo>
                    <a:pt x="15529" y="1861780"/>
                    <a:pt x="0" y="1445003"/>
                    <a:pt x="0" y="930886"/>
                  </a:cubicBezTo>
                  <a:close/>
                </a:path>
              </a:pathLst>
            </a:custGeom>
            <a:solidFill>
              <a:srgbClr val="3498DB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C8BBF428-B340-4B3B-8065-2D46557A28B6}"/>
                </a:ext>
              </a:extLst>
            </p:cNvPr>
            <p:cNvSpPr/>
            <p:nvPr/>
          </p:nvSpPr>
          <p:spPr>
            <a:xfrm rot="4308000">
              <a:off x="6158308" y="3985830"/>
              <a:ext cx="1648914" cy="546133"/>
            </a:xfrm>
            <a:custGeom>
              <a:avLst/>
              <a:gdLst/>
              <a:ahLst/>
              <a:cxnLst/>
              <a:rect l="0" t="0" r="0" b="0"/>
              <a:pathLst>
                <a:path w="1648914" h="546133">
                  <a:moveTo>
                    <a:pt x="0" y="867798"/>
                  </a:moveTo>
                  <a:cubicBezTo>
                    <a:pt x="0" y="388527"/>
                    <a:pt x="15529" y="0"/>
                    <a:pt x="34685" y="0"/>
                  </a:cubicBezTo>
                  <a:cubicBezTo>
                    <a:pt x="53840" y="0"/>
                    <a:pt x="69369" y="388527"/>
                    <a:pt x="69369" y="867798"/>
                  </a:cubicBezTo>
                  <a:cubicBezTo>
                    <a:pt x="69369" y="1347070"/>
                    <a:pt x="53840" y="1735597"/>
                    <a:pt x="34685" y="1735597"/>
                  </a:cubicBezTo>
                  <a:cubicBezTo>
                    <a:pt x="15529" y="1735597"/>
                    <a:pt x="0" y="1347070"/>
                    <a:pt x="0" y="867798"/>
                  </a:cubicBezTo>
                  <a:close/>
                </a:path>
              </a:pathLst>
            </a:custGeom>
            <a:solidFill>
              <a:srgbClr val="2D85C1">
                <a:alpha val="60000"/>
              </a:srgbClr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843F282F-2974-4EE4-9CCA-E5B6475949D1}"/>
                </a:ext>
              </a:extLst>
            </p:cNvPr>
            <p:cNvSpPr/>
            <p:nvPr/>
          </p:nvSpPr>
          <p:spPr>
            <a:xfrm>
              <a:off x="7060135" y="3316764"/>
              <a:ext cx="26073" cy="1710426"/>
            </a:xfrm>
            <a:custGeom>
              <a:avLst/>
              <a:gdLst/>
              <a:ahLst/>
              <a:cxnLst/>
              <a:rect l="0" t="0" r="0" b="0"/>
              <a:pathLst>
                <a:path w="26073" h="1710426">
                  <a:moveTo>
                    <a:pt x="0" y="0"/>
                  </a:moveTo>
                  <a:lnTo>
                    <a:pt x="26073" y="0"/>
                  </a:lnTo>
                  <a:lnTo>
                    <a:pt x="26073" y="1710426"/>
                  </a:lnTo>
                  <a:lnTo>
                    <a:pt x="0" y="1710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85C1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1FE27D29-DAC9-462B-9675-28EA1C17EFB6}"/>
                </a:ext>
              </a:extLst>
            </p:cNvPr>
            <p:cNvSpPr/>
            <p:nvPr/>
          </p:nvSpPr>
          <p:spPr>
            <a:xfrm rot="-360000">
              <a:off x="6989559" y="3353822"/>
              <a:ext cx="49824" cy="241682"/>
            </a:xfrm>
            <a:custGeom>
              <a:avLst/>
              <a:gdLst/>
              <a:ahLst/>
              <a:cxnLst/>
              <a:rect l="0" t="0" r="0" b="0"/>
              <a:pathLst>
                <a:path w="49824" h="241682">
                  <a:moveTo>
                    <a:pt x="0" y="0"/>
                  </a:moveTo>
                  <a:lnTo>
                    <a:pt x="24831" y="0"/>
                  </a:lnTo>
                  <a:lnTo>
                    <a:pt x="24831" y="240403"/>
                  </a:lnTo>
                  <a:lnTo>
                    <a:pt x="0" y="240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F022B502-71FA-4E78-AB91-63A2D419000C}"/>
                </a:ext>
              </a:extLst>
            </p:cNvPr>
            <p:cNvSpPr/>
            <p:nvPr/>
          </p:nvSpPr>
          <p:spPr>
            <a:xfrm>
              <a:off x="7021020" y="3535470"/>
              <a:ext cx="39109" cy="7600"/>
            </a:xfrm>
            <a:custGeom>
              <a:avLst/>
              <a:gdLst/>
              <a:ahLst/>
              <a:cxnLst/>
              <a:rect l="0" t="0" r="0" b="0"/>
              <a:pathLst>
                <a:path w="39109" h="7600" fill="none">
                  <a:moveTo>
                    <a:pt x="0" y="0"/>
                  </a:moveTo>
                  <a:lnTo>
                    <a:pt x="39109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38B08E91-374F-41D6-8C49-7A3CFFA72F8B}"/>
                </a:ext>
              </a:extLst>
            </p:cNvPr>
            <p:cNvSpPr/>
            <p:nvPr/>
          </p:nvSpPr>
          <p:spPr>
            <a:xfrm>
              <a:off x="7012335" y="3428348"/>
              <a:ext cx="47800" cy="7600"/>
            </a:xfrm>
            <a:custGeom>
              <a:avLst/>
              <a:gdLst/>
              <a:ahLst/>
              <a:cxnLst/>
              <a:rect l="0" t="0" r="0" b="0"/>
              <a:pathLst>
                <a:path w="47800" h="7600" fill="none">
                  <a:moveTo>
                    <a:pt x="0" y="0"/>
                  </a:moveTo>
                  <a:lnTo>
                    <a:pt x="4780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CF9E832A-D327-4BCC-A309-3632ADA8B4B7}"/>
                </a:ext>
              </a:extLst>
            </p:cNvPr>
            <p:cNvSpPr/>
            <p:nvPr/>
          </p:nvSpPr>
          <p:spPr>
            <a:xfrm rot="300000">
              <a:off x="7133465" y="3353822"/>
              <a:ext cx="45689" cy="241653"/>
            </a:xfrm>
            <a:custGeom>
              <a:avLst/>
              <a:gdLst/>
              <a:ahLst/>
              <a:cxnLst/>
              <a:rect l="0" t="0" r="0" b="0"/>
              <a:pathLst>
                <a:path w="45689" h="241653">
                  <a:moveTo>
                    <a:pt x="0" y="0"/>
                  </a:moveTo>
                  <a:lnTo>
                    <a:pt x="24831" y="0"/>
                  </a:lnTo>
                  <a:lnTo>
                    <a:pt x="24831" y="240403"/>
                  </a:lnTo>
                  <a:lnTo>
                    <a:pt x="0" y="240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9B9B1EA0-E37D-4184-B0CE-D7FE4B2FCDFD}"/>
                </a:ext>
              </a:extLst>
            </p:cNvPr>
            <p:cNvSpPr/>
            <p:nvPr/>
          </p:nvSpPr>
          <p:spPr>
            <a:xfrm>
              <a:off x="7086207" y="3428348"/>
              <a:ext cx="47800" cy="7600"/>
            </a:xfrm>
            <a:custGeom>
              <a:avLst/>
              <a:gdLst/>
              <a:ahLst/>
              <a:cxnLst/>
              <a:rect l="0" t="0" r="0" b="0"/>
              <a:pathLst>
                <a:path w="47800" h="7600" fill="none">
                  <a:moveTo>
                    <a:pt x="0" y="0"/>
                  </a:moveTo>
                  <a:lnTo>
                    <a:pt x="4780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B70AA51D-8FDC-42F7-8EF6-B04411622646}"/>
                </a:ext>
              </a:extLst>
            </p:cNvPr>
            <p:cNvSpPr/>
            <p:nvPr/>
          </p:nvSpPr>
          <p:spPr>
            <a:xfrm>
              <a:off x="7086206" y="3535470"/>
              <a:ext cx="39109" cy="7600"/>
            </a:xfrm>
            <a:custGeom>
              <a:avLst/>
              <a:gdLst/>
              <a:ahLst/>
              <a:cxnLst/>
              <a:rect l="0" t="0" r="0" b="0"/>
              <a:pathLst>
                <a:path w="39109" h="7600" fill="none">
                  <a:moveTo>
                    <a:pt x="0" y="0"/>
                  </a:moveTo>
                  <a:lnTo>
                    <a:pt x="39109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2D615C1B-33C2-4D09-AEF0-9922F2E2F38A}"/>
                </a:ext>
              </a:extLst>
            </p:cNvPr>
            <p:cNvSpPr/>
            <p:nvPr/>
          </p:nvSpPr>
          <p:spPr>
            <a:xfrm>
              <a:off x="3638706" y="3365068"/>
              <a:ext cx="145241" cy="98469"/>
            </a:xfrm>
            <a:custGeom>
              <a:avLst/>
              <a:gdLst/>
              <a:ahLst/>
              <a:cxnLst/>
              <a:rect l="0" t="0" r="0" b="0"/>
              <a:pathLst>
                <a:path w="145241" h="98469">
                  <a:moveTo>
                    <a:pt x="0" y="0"/>
                  </a:moveTo>
                  <a:lnTo>
                    <a:pt x="145241" y="23386"/>
                  </a:lnTo>
                  <a:lnTo>
                    <a:pt x="144011" y="72621"/>
                  </a:lnTo>
                  <a:lnTo>
                    <a:pt x="0" y="98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B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BB720A0B-7AA0-4B65-8BA4-ADF4D0EEB9C3}"/>
                </a:ext>
              </a:extLst>
            </p:cNvPr>
            <p:cNvSpPr/>
            <p:nvPr/>
          </p:nvSpPr>
          <p:spPr>
            <a:xfrm>
              <a:off x="3610205" y="3370730"/>
              <a:ext cx="11467" cy="155240"/>
            </a:xfrm>
            <a:custGeom>
              <a:avLst/>
              <a:gdLst/>
              <a:ahLst/>
              <a:cxnLst/>
              <a:rect l="0" t="0" r="0" b="0"/>
              <a:pathLst>
                <a:path w="11467" h="155240">
                  <a:moveTo>
                    <a:pt x="0" y="0"/>
                  </a:moveTo>
                  <a:lnTo>
                    <a:pt x="11467" y="0"/>
                  </a:lnTo>
                  <a:lnTo>
                    <a:pt x="11467" y="155240"/>
                  </a:lnTo>
                  <a:lnTo>
                    <a:pt x="0" y="15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grpSp>
          <p:nvGrpSpPr>
            <p:cNvPr id="356" name="楼房">
              <a:extLst>
                <a:ext uri="{FF2B5EF4-FFF2-40B4-BE49-F238E27FC236}">
                  <a16:creationId xmlns:a16="http://schemas.microsoft.com/office/drawing/2014/main" id="{590D3195-9337-404C-A5A9-B63B2A032ECD}"/>
                </a:ext>
              </a:extLst>
            </p:cNvPr>
            <p:cNvGrpSpPr/>
            <p:nvPr/>
          </p:nvGrpSpPr>
          <p:grpSpPr>
            <a:xfrm>
              <a:off x="1815514" y="1964314"/>
              <a:ext cx="3526949" cy="3062876"/>
              <a:chOff x="1815514" y="1964314"/>
              <a:chExt cx="3526949" cy="3062876"/>
            </a:xfrm>
          </p:grpSpPr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C8547717-F6FF-4E94-A899-95BF9EE27374}"/>
                  </a:ext>
                </a:extLst>
              </p:cNvPr>
              <p:cNvSpPr/>
              <p:nvPr/>
            </p:nvSpPr>
            <p:spPr>
              <a:xfrm>
                <a:off x="1815514" y="2480111"/>
                <a:ext cx="665264" cy="2545954"/>
              </a:xfrm>
              <a:custGeom>
                <a:avLst/>
                <a:gdLst/>
                <a:ahLst/>
                <a:cxnLst/>
                <a:rect l="0" t="0" r="0" b="0"/>
                <a:pathLst>
                  <a:path w="665264" h="2545954">
                    <a:moveTo>
                      <a:pt x="0" y="336748"/>
                    </a:moveTo>
                    <a:lnTo>
                      <a:pt x="332631" y="0"/>
                    </a:lnTo>
                    <a:lnTo>
                      <a:pt x="665264" y="336748"/>
                    </a:lnTo>
                    <a:lnTo>
                      <a:pt x="665264" y="2545954"/>
                    </a:lnTo>
                    <a:lnTo>
                      <a:pt x="0" y="2545954"/>
                    </a:lnTo>
                    <a:lnTo>
                      <a:pt x="0" y="336748"/>
                    </a:lnTo>
                    <a:close/>
                  </a:path>
                </a:pathLst>
              </a:custGeom>
              <a:solidFill>
                <a:srgbClr val="F06B6C"/>
              </a:solidFill>
              <a:ln w="7600" cap="flat">
                <a:solidFill>
                  <a:srgbClr val="F16B6C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55B104E9-091F-432A-8306-E504E47D7318}"/>
                  </a:ext>
                </a:extLst>
              </p:cNvPr>
              <p:cNvSpPr/>
              <p:nvPr/>
            </p:nvSpPr>
            <p:spPr>
              <a:xfrm>
                <a:off x="1815514" y="2816854"/>
                <a:ext cx="665264" cy="7600"/>
              </a:xfrm>
              <a:custGeom>
                <a:avLst/>
                <a:gdLst/>
                <a:ahLst/>
                <a:cxnLst/>
                <a:rect l="0" t="0" r="0" b="0"/>
                <a:pathLst>
                  <a:path w="665264" h="7600" fill="none">
                    <a:moveTo>
                      <a:pt x="0" y="0"/>
                    </a:moveTo>
                    <a:lnTo>
                      <a:pt x="665264" y="0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FF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4B376AAB-C6FD-4DB4-83CF-8D9103EC65FF}"/>
                  </a:ext>
                </a:extLst>
              </p:cNvPr>
              <p:cNvSpPr/>
              <p:nvPr/>
            </p:nvSpPr>
            <p:spPr>
              <a:xfrm>
                <a:off x="4300906" y="2019581"/>
                <a:ext cx="1041557" cy="3007609"/>
              </a:xfrm>
              <a:custGeom>
                <a:avLst/>
                <a:gdLst/>
                <a:ahLst/>
                <a:cxnLst/>
                <a:rect l="0" t="0" r="0" b="0"/>
                <a:pathLst>
                  <a:path w="1041557" h="3007609">
                    <a:moveTo>
                      <a:pt x="0" y="397801"/>
                    </a:moveTo>
                    <a:cubicBezTo>
                      <a:pt x="0" y="397801"/>
                      <a:pt x="66245" y="0"/>
                      <a:pt x="520780" y="0"/>
                    </a:cubicBezTo>
                    <a:cubicBezTo>
                      <a:pt x="975316" y="0"/>
                      <a:pt x="1041557" y="397801"/>
                      <a:pt x="1041557" y="397801"/>
                    </a:cubicBezTo>
                    <a:lnTo>
                      <a:pt x="1041557" y="3007609"/>
                    </a:lnTo>
                    <a:lnTo>
                      <a:pt x="0" y="3007609"/>
                    </a:lnTo>
                    <a:lnTo>
                      <a:pt x="0" y="397801"/>
                    </a:lnTo>
                    <a:close/>
                  </a:path>
                </a:pathLst>
              </a:custGeom>
              <a:solidFill>
                <a:srgbClr val="4F8DA2"/>
              </a:solidFill>
              <a:ln w="7600" cap="flat">
                <a:solidFill>
                  <a:srgbClr val="4F8DA2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id="{49DCA4F2-9AAD-4454-8EFF-9064107CC649}"/>
                  </a:ext>
                </a:extLst>
              </p:cNvPr>
              <p:cNvSpPr/>
              <p:nvPr/>
            </p:nvSpPr>
            <p:spPr>
              <a:xfrm>
                <a:off x="4300906" y="2416952"/>
                <a:ext cx="1041557" cy="7600"/>
              </a:xfrm>
              <a:custGeom>
                <a:avLst/>
                <a:gdLst/>
                <a:ahLst/>
                <a:cxnLst/>
                <a:rect l="0" t="0" r="0" b="0"/>
                <a:pathLst>
                  <a:path w="1041557" h="7600" fill="none">
                    <a:moveTo>
                      <a:pt x="0" y="0"/>
                    </a:moveTo>
                    <a:lnTo>
                      <a:pt x="1041557" y="0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FF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id="{EBA55092-0E8B-41A5-A400-FE4C237F3C8A}"/>
                  </a:ext>
                </a:extLst>
              </p:cNvPr>
              <p:cNvSpPr/>
              <p:nvPr/>
            </p:nvSpPr>
            <p:spPr>
              <a:xfrm>
                <a:off x="2890144" y="1964314"/>
                <a:ext cx="665264" cy="2545954"/>
              </a:xfrm>
              <a:custGeom>
                <a:avLst/>
                <a:gdLst/>
                <a:ahLst/>
                <a:cxnLst/>
                <a:rect l="0" t="0" r="0" b="0"/>
                <a:pathLst>
                  <a:path w="665264" h="2545954">
                    <a:moveTo>
                      <a:pt x="0" y="336748"/>
                    </a:moveTo>
                    <a:lnTo>
                      <a:pt x="332631" y="0"/>
                    </a:lnTo>
                    <a:lnTo>
                      <a:pt x="665264" y="336748"/>
                    </a:lnTo>
                    <a:lnTo>
                      <a:pt x="665264" y="2545954"/>
                    </a:lnTo>
                    <a:lnTo>
                      <a:pt x="0" y="2545954"/>
                    </a:lnTo>
                    <a:lnTo>
                      <a:pt x="0" y="336748"/>
                    </a:lnTo>
                    <a:close/>
                  </a:path>
                </a:pathLst>
              </a:custGeom>
              <a:solidFill>
                <a:srgbClr val="84BA82"/>
              </a:solidFill>
              <a:ln w="7600" cap="flat">
                <a:solidFill>
                  <a:srgbClr val="85BA84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id="{AA8D48D7-529C-452B-921F-06EBC378F333}"/>
                  </a:ext>
                </a:extLst>
              </p:cNvPr>
              <p:cNvSpPr/>
              <p:nvPr/>
            </p:nvSpPr>
            <p:spPr>
              <a:xfrm>
                <a:off x="2448693" y="3392278"/>
                <a:ext cx="2089924" cy="1633764"/>
              </a:xfrm>
              <a:custGeom>
                <a:avLst/>
                <a:gdLst/>
                <a:ahLst/>
                <a:cxnLst/>
                <a:rect l="0" t="0" r="0" b="0"/>
                <a:pathLst>
                  <a:path w="2089924" h="1633764">
                    <a:moveTo>
                      <a:pt x="0" y="340885"/>
                    </a:moveTo>
                    <a:lnTo>
                      <a:pt x="2089924" y="340885"/>
                    </a:lnTo>
                    <a:lnTo>
                      <a:pt x="2089924" y="1633764"/>
                    </a:lnTo>
                    <a:lnTo>
                      <a:pt x="0" y="1633764"/>
                    </a:lnTo>
                    <a:lnTo>
                      <a:pt x="0" y="340885"/>
                    </a:lnTo>
                    <a:close/>
                    <a:moveTo>
                      <a:pt x="0" y="340491"/>
                    </a:moveTo>
                    <a:lnTo>
                      <a:pt x="2089924" y="340491"/>
                    </a:lnTo>
                    <a:lnTo>
                      <a:pt x="1716255" y="123529"/>
                    </a:lnTo>
                    <a:lnTo>
                      <a:pt x="1582404" y="123529"/>
                    </a:lnTo>
                    <a:lnTo>
                      <a:pt x="1582404" y="0"/>
                    </a:lnTo>
                    <a:lnTo>
                      <a:pt x="1453774" y="0"/>
                    </a:lnTo>
                    <a:lnTo>
                      <a:pt x="1453774" y="123529"/>
                    </a:lnTo>
                    <a:lnTo>
                      <a:pt x="373663" y="123529"/>
                    </a:lnTo>
                    <a:lnTo>
                      <a:pt x="0" y="340491"/>
                    </a:lnTo>
                    <a:close/>
                  </a:path>
                </a:pathLst>
              </a:custGeom>
              <a:solidFill>
                <a:srgbClr val="FEC200"/>
              </a:solidFill>
              <a:ln w="7600" cap="flat">
                <a:solidFill>
                  <a:srgbClr val="FEC2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id="{150ED314-F187-4AA9-AE6F-3E652FEC9B81}"/>
                  </a:ext>
                </a:extLst>
              </p:cNvPr>
              <p:cNvSpPr/>
              <p:nvPr/>
            </p:nvSpPr>
            <p:spPr>
              <a:xfrm>
                <a:off x="1864405" y="2442582"/>
                <a:ext cx="3396995" cy="2340466"/>
              </a:xfrm>
              <a:custGeom>
                <a:avLst/>
                <a:gdLst/>
                <a:ahLst/>
                <a:cxnLst/>
                <a:rect l="0" t="0" r="0" b="0"/>
                <a:pathLst>
                  <a:path w="3396995" h="2340466">
                    <a:moveTo>
                      <a:pt x="844238" y="1462818"/>
                    </a:moveTo>
                    <a:lnTo>
                      <a:pt x="967381" y="1462818"/>
                    </a:lnTo>
                    <a:lnTo>
                      <a:pt x="967381" y="1664734"/>
                    </a:lnTo>
                    <a:lnTo>
                      <a:pt x="844238" y="1664734"/>
                    </a:lnTo>
                    <a:lnTo>
                      <a:pt x="844238" y="1462818"/>
                    </a:lnTo>
                    <a:close/>
                    <a:moveTo>
                      <a:pt x="1201628" y="1664734"/>
                    </a:moveTo>
                    <a:lnTo>
                      <a:pt x="1324771" y="1664734"/>
                    </a:lnTo>
                    <a:lnTo>
                      <a:pt x="1324771" y="1462818"/>
                    </a:lnTo>
                    <a:lnTo>
                      <a:pt x="1201628" y="1462818"/>
                    </a:lnTo>
                    <a:lnTo>
                      <a:pt x="1201628" y="1664734"/>
                    </a:lnTo>
                    <a:close/>
                    <a:moveTo>
                      <a:pt x="1022930" y="1664734"/>
                    </a:moveTo>
                    <a:lnTo>
                      <a:pt x="1146072" y="1664734"/>
                    </a:lnTo>
                    <a:lnTo>
                      <a:pt x="1146072" y="1462818"/>
                    </a:lnTo>
                    <a:lnTo>
                      <a:pt x="1022930" y="1462818"/>
                    </a:lnTo>
                    <a:lnTo>
                      <a:pt x="1022930" y="1664734"/>
                    </a:lnTo>
                    <a:close/>
                    <a:moveTo>
                      <a:pt x="665543" y="1664734"/>
                    </a:moveTo>
                    <a:lnTo>
                      <a:pt x="788690" y="1664734"/>
                    </a:lnTo>
                    <a:lnTo>
                      <a:pt x="788690" y="1462818"/>
                    </a:lnTo>
                    <a:lnTo>
                      <a:pt x="665543" y="1462818"/>
                    </a:lnTo>
                    <a:lnTo>
                      <a:pt x="665543" y="1664734"/>
                    </a:lnTo>
                    <a:close/>
                    <a:moveTo>
                      <a:pt x="1387251" y="1664734"/>
                    </a:moveTo>
                    <a:lnTo>
                      <a:pt x="1510394" y="1664734"/>
                    </a:lnTo>
                    <a:lnTo>
                      <a:pt x="1510394" y="1462818"/>
                    </a:lnTo>
                    <a:lnTo>
                      <a:pt x="1387251" y="1462818"/>
                    </a:lnTo>
                    <a:lnTo>
                      <a:pt x="1387251" y="1664734"/>
                    </a:lnTo>
                    <a:close/>
                    <a:moveTo>
                      <a:pt x="1748099" y="1664734"/>
                    </a:moveTo>
                    <a:lnTo>
                      <a:pt x="1871249" y="1664734"/>
                    </a:lnTo>
                    <a:lnTo>
                      <a:pt x="1871249" y="1462818"/>
                    </a:lnTo>
                    <a:lnTo>
                      <a:pt x="1748099" y="1462818"/>
                    </a:lnTo>
                    <a:lnTo>
                      <a:pt x="1748099" y="1664734"/>
                    </a:lnTo>
                    <a:close/>
                    <a:moveTo>
                      <a:pt x="2108954" y="1664734"/>
                    </a:moveTo>
                    <a:lnTo>
                      <a:pt x="2232097" y="1664734"/>
                    </a:lnTo>
                    <a:lnTo>
                      <a:pt x="2232097" y="1462818"/>
                    </a:lnTo>
                    <a:lnTo>
                      <a:pt x="2108954" y="1462818"/>
                    </a:lnTo>
                    <a:lnTo>
                      <a:pt x="2108954" y="1664734"/>
                    </a:lnTo>
                    <a:close/>
                    <a:moveTo>
                      <a:pt x="1928523" y="1664734"/>
                    </a:moveTo>
                    <a:lnTo>
                      <a:pt x="2051673" y="1664734"/>
                    </a:lnTo>
                    <a:lnTo>
                      <a:pt x="2051673" y="1462818"/>
                    </a:lnTo>
                    <a:lnTo>
                      <a:pt x="1928523" y="1462818"/>
                    </a:lnTo>
                    <a:lnTo>
                      <a:pt x="1928523" y="1664734"/>
                    </a:lnTo>
                    <a:close/>
                    <a:moveTo>
                      <a:pt x="1567675" y="1664734"/>
                    </a:moveTo>
                    <a:lnTo>
                      <a:pt x="1690818" y="1664734"/>
                    </a:lnTo>
                    <a:lnTo>
                      <a:pt x="1690818" y="1462818"/>
                    </a:lnTo>
                    <a:lnTo>
                      <a:pt x="1567675" y="1462818"/>
                    </a:lnTo>
                    <a:lnTo>
                      <a:pt x="1567675" y="1664734"/>
                    </a:lnTo>
                    <a:close/>
                    <a:moveTo>
                      <a:pt x="2469802" y="1664734"/>
                    </a:moveTo>
                    <a:lnTo>
                      <a:pt x="2592945" y="1664734"/>
                    </a:lnTo>
                    <a:lnTo>
                      <a:pt x="2592945" y="1462818"/>
                    </a:lnTo>
                    <a:lnTo>
                      <a:pt x="2469802" y="1462818"/>
                    </a:lnTo>
                    <a:lnTo>
                      <a:pt x="2469802" y="1664734"/>
                    </a:lnTo>
                    <a:close/>
                    <a:moveTo>
                      <a:pt x="2289378" y="1664734"/>
                    </a:moveTo>
                    <a:lnTo>
                      <a:pt x="2412521" y="1664734"/>
                    </a:lnTo>
                    <a:lnTo>
                      <a:pt x="2412521" y="1462818"/>
                    </a:lnTo>
                    <a:lnTo>
                      <a:pt x="2289378" y="1462818"/>
                    </a:lnTo>
                    <a:lnTo>
                      <a:pt x="2289378" y="1664734"/>
                    </a:lnTo>
                    <a:close/>
                    <a:moveTo>
                      <a:pt x="665543" y="1961864"/>
                    </a:moveTo>
                    <a:lnTo>
                      <a:pt x="788690" y="1961864"/>
                    </a:lnTo>
                    <a:lnTo>
                      <a:pt x="788690" y="1759947"/>
                    </a:lnTo>
                    <a:lnTo>
                      <a:pt x="665543" y="1759947"/>
                    </a:lnTo>
                    <a:lnTo>
                      <a:pt x="665543" y="1961864"/>
                    </a:lnTo>
                    <a:close/>
                    <a:moveTo>
                      <a:pt x="1201628" y="1961864"/>
                    </a:moveTo>
                    <a:lnTo>
                      <a:pt x="1324771" y="1961864"/>
                    </a:lnTo>
                    <a:lnTo>
                      <a:pt x="1324771" y="1759947"/>
                    </a:lnTo>
                    <a:lnTo>
                      <a:pt x="1201628" y="1759947"/>
                    </a:lnTo>
                    <a:lnTo>
                      <a:pt x="1201628" y="1961864"/>
                    </a:lnTo>
                    <a:close/>
                    <a:moveTo>
                      <a:pt x="844238" y="1961864"/>
                    </a:moveTo>
                    <a:lnTo>
                      <a:pt x="967381" y="1961864"/>
                    </a:lnTo>
                    <a:lnTo>
                      <a:pt x="967381" y="1759947"/>
                    </a:lnTo>
                    <a:lnTo>
                      <a:pt x="844238" y="1759947"/>
                    </a:lnTo>
                    <a:lnTo>
                      <a:pt x="844238" y="1961864"/>
                    </a:lnTo>
                    <a:close/>
                    <a:moveTo>
                      <a:pt x="1022930" y="1961864"/>
                    </a:moveTo>
                    <a:lnTo>
                      <a:pt x="1146072" y="1961864"/>
                    </a:lnTo>
                    <a:lnTo>
                      <a:pt x="1146072" y="1759947"/>
                    </a:lnTo>
                    <a:lnTo>
                      <a:pt x="1022930" y="1759947"/>
                    </a:lnTo>
                    <a:lnTo>
                      <a:pt x="1022930" y="1961864"/>
                    </a:lnTo>
                    <a:close/>
                    <a:moveTo>
                      <a:pt x="2289378" y="1961864"/>
                    </a:moveTo>
                    <a:lnTo>
                      <a:pt x="2412521" y="1961864"/>
                    </a:lnTo>
                    <a:lnTo>
                      <a:pt x="2412521" y="1759947"/>
                    </a:lnTo>
                    <a:lnTo>
                      <a:pt x="2289378" y="1759947"/>
                    </a:lnTo>
                    <a:lnTo>
                      <a:pt x="2289378" y="1961864"/>
                    </a:lnTo>
                    <a:close/>
                    <a:moveTo>
                      <a:pt x="2108954" y="1961864"/>
                    </a:moveTo>
                    <a:lnTo>
                      <a:pt x="2232097" y="1961864"/>
                    </a:lnTo>
                    <a:lnTo>
                      <a:pt x="2232097" y="1759947"/>
                    </a:lnTo>
                    <a:lnTo>
                      <a:pt x="2108954" y="1759947"/>
                    </a:lnTo>
                    <a:lnTo>
                      <a:pt x="2108954" y="1961864"/>
                    </a:lnTo>
                    <a:close/>
                    <a:moveTo>
                      <a:pt x="2469802" y="1961864"/>
                    </a:moveTo>
                    <a:lnTo>
                      <a:pt x="2592945" y="1961864"/>
                    </a:lnTo>
                    <a:lnTo>
                      <a:pt x="2592945" y="1759947"/>
                    </a:lnTo>
                    <a:lnTo>
                      <a:pt x="2469802" y="1759947"/>
                    </a:lnTo>
                    <a:lnTo>
                      <a:pt x="2469802" y="1961864"/>
                    </a:lnTo>
                    <a:close/>
                    <a:moveTo>
                      <a:pt x="1748099" y="1961864"/>
                    </a:moveTo>
                    <a:lnTo>
                      <a:pt x="1871249" y="1961864"/>
                    </a:lnTo>
                    <a:lnTo>
                      <a:pt x="1871249" y="1759947"/>
                    </a:lnTo>
                    <a:lnTo>
                      <a:pt x="1748099" y="1759947"/>
                    </a:lnTo>
                    <a:lnTo>
                      <a:pt x="1748099" y="1961864"/>
                    </a:lnTo>
                    <a:close/>
                    <a:moveTo>
                      <a:pt x="1567675" y="1961864"/>
                    </a:moveTo>
                    <a:lnTo>
                      <a:pt x="1690818" y="1961864"/>
                    </a:lnTo>
                    <a:lnTo>
                      <a:pt x="1690818" y="1759947"/>
                    </a:lnTo>
                    <a:lnTo>
                      <a:pt x="1567675" y="1759947"/>
                    </a:lnTo>
                    <a:lnTo>
                      <a:pt x="1567675" y="1961864"/>
                    </a:lnTo>
                    <a:close/>
                    <a:moveTo>
                      <a:pt x="1928523" y="1961864"/>
                    </a:moveTo>
                    <a:lnTo>
                      <a:pt x="2051673" y="1961864"/>
                    </a:lnTo>
                    <a:lnTo>
                      <a:pt x="2051673" y="1759947"/>
                    </a:lnTo>
                    <a:lnTo>
                      <a:pt x="1928523" y="1759947"/>
                    </a:lnTo>
                    <a:lnTo>
                      <a:pt x="1928523" y="1961864"/>
                    </a:lnTo>
                    <a:close/>
                    <a:moveTo>
                      <a:pt x="1387251" y="1961864"/>
                    </a:moveTo>
                    <a:lnTo>
                      <a:pt x="1510394" y="1961864"/>
                    </a:lnTo>
                    <a:lnTo>
                      <a:pt x="1510394" y="1759947"/>
                    </a:lnTo>
                    <a:lnTo>
                      <a:pt x="1387251" y="1759947"/>
                    </a:lnTo>
                    <a:lnTo>
                      <a:pt x="1387251" y="1961864"/>
                    </a:lnTo>
                    <a:close/>
                    <a:moveTo>
                      <a:pt x="665543" y="2275926"/>
                    </a:moveTo>
                    <a:lnTo>
                      <a:pt x="788690" y="2275926"/>
                    </a:lnTo>
                    <a:lnTo>
                      <a:pt x="788690" y="2074010"/>
                    </a:lnTo>
                    <a:lnTo>
                      <a:pt x="665543" y="2074010"/>
                    </a:lnTo>
                    <a:lnTo>
                      <a:pt x="665543" y="2275926"/>
                    </a:lnTo>
                    <a:close/>
                    <a:moveTo>
                      <a:pt x="1201628" y="2275926"/>
                    </a:moveTo>
                    <a:lnTo>
                      <a:pt x="1324771" y="2275926"/>
                    </a:lnTo>
                    <a:lnTo>
                      <a:pt x="1324771" y="2074010"/>
                    </a:lnTo>
                    <a:lnTo>
                      <a:pt x="1201628" y="2074010"/>
                    </a:lnTo>
                    <a:lnTo>
                      <a:pt x="1201628" y="2275926"/>
                    </a:lnTo>
                    <a:close/>
                    <a:moveTo>
                      <a:pt x="844238" y="2275926"/>
                    </a:moveTo>
                    <a:lnTo>
                      <a:pt x="967381" y="2275926"/>
                    </a:lnTo>
                    <a:lnTo>
                      <a:pt x="967381" y="2074010"/>
                    </a:lnTo>
                    <a:lnTo>
                      <a:pt x="844238" y="2074010"/>
                    </a:lnTo>
                    <a:lnTo>
                      <a:pt x="844238" y="2275926"/>
                    </a:lnTo>
                    <a:close/>
                    <a:moveTo>
                      <a:pt x="1022930" y="2275926"/>
                    </a:moveTo>
                    <a:lnTo>
                      <a:pt x="1146072" y="2275926"/>
                    </a:lnTo>
                    <a:lnTo>
                      <a:pt x="1146072" y="2074010"/>
                    </a:lnTo>
                    <a:lnTo>
                      <a:pt x="1022930" y="2074010"/>
                    </a:lnTo>
                    <a:lnTo>
                      <a:pt x="1022930" y="2275926"/>
                    </a:lnTo>
                    <a:close/>
                    <a:moveTo>
                      <a:pt x="1928523" y="2275926"/>
                    </a:moveTo>
                    <a:lnTo>
                      <a:pt x="2051673" y="2275926"/>
                    </a:lnTo>
                    <a:lnTo>
                      <a:pt x="2051673" y="2074010"/>
                    </a:lnTo>
                    <a:lnTo>
                      <a:pt x="1928523" y="2074010"/>
                    </a:lnTo>
                    <a:lnTo>
                      <a:pt x="1928523" y="2275926"/>
                    </a:lnTo>
                    <a:close/>
                    <a:moveTo>
                      <a:pt x="1567675" y="2275926"/>
                    </a:moveTo>
                    <a:lnTo>
                      <a:pt x="1690818" y="2275926"/>
                    </a:lnTo>
                    <a:lnTo>
                      <a:pt x="1690818" y="2074010"/>
                    </a:lnTo>
                    <a:lnTo>
                      <a:pt x="1567675" y="2074010"/>
                    </a:lnTo>
                    <a:lnTo>
                      <a:pt x="1567675" y="2275926"/>
                    </a:lnTo>
                    <a:close/>
                    <a:moveTo>
                      <a:pt x="1748099" y="2275926"/>
                    </a:moveTo>
                    <a:lnTo>
                      <a:pt x="1871249" y="2275926"/>
                    </a:lnTo>
                    <a:lnTo>
                      <a:pt x="1871249" y="2074010"/>
                    </a:lnTo>
                    <a:lnTo>
                      <a:pt x="1748099" y="2074010"/>
                    </a:lnTo>
                    <a:lnTo>
                      <a:pt x="1748099" y="2275926"/>
                    </a:lnTo>
                    <a:close/>
                    <a:moveTo>
                      <a:pt x="2289378" y="2275926"/>
                    </a:moveTo>
                    <a:lnTo>
                      <a:pt x="2412521" y="2275926"/>
                    </a:lnTo>
                    <a:lnTo>
                      <a:pt x="2412521" y="2074010"/>
                    </a:lnTo>
                    <a:lnTo>
                      <a:pt x="2289378" y="2074010"/>
                    </a:lnTo>
                    <a:lnTo>
                      <a:pt x="2289378" y="2275926"/>
                    </a:lnTo>
                    <a:close/>
                    <a:moveTo>
                      <a:pt x="2469802" y="2275926"/>
                    </a:moveTo>
                    <a:lnTo>
                      <a:pt x="2592945" y="2275926"/>
                    </a:lnTo>
                    <a:lnTo>
                      <a:pt x="2592945" y="2074010"/>
                    </a:lnTo>
                    <a:lnTo>
                      <a:pt x="2469802" y="2074010"/>
                    </a:lnTo>
                    <a:lnTo>
                      <a:pt x="2469802" y="2275926"/>
                    </a:lnTo>
                    <a:close/>
                    <a:moveTo>
                      <a:pt x="1387251" y="2275926"/>
                    </a:moveTo>
                    <a:lnTo>
                      <a:pt x="1510394" y="2275926"/>
                    </a:lnTo>
                    <a:lnTo>
                      <a:pt x="1510394" y="2074010"/>
                    </a:lnTo>
                    <a:lnTo>
                      <a:pt x="1387251" y="2074010"/>
                    </a:lnTo>
                    <a:lnTo>
                      <a:pt x="1387251" y="2275926"/>
                    </a:lnTo>
                    <a:close/>
                    <a:moveTo>
                      <a:pt x="2108954" y="2275926"/>
                    </a:moveTo>
                    <a:lnTo>
                      <a:pt x="2232097" y="2275926"/>
                    </a:lnTo>
                    <a:lnTo>
                      <a:pt x="2232097" y="2074010"/>
                    </a:lnTo>
                    <a:lnTo>
                      <a:pt x="2108954" y="2074010"/>
                    </a:lnTo>
                    <a:lnTo>
                      <a:pt x="2108954" y="2275926"/>
                    </a:lnTo>
                    <a:close/>
                    <a:moveTo>
                      <a:pt x="2517546" y="291690"/>
                    </a:moveTo>
                    <a:lnTo>
                      <a:pt x="2570206" y="291690"/>
                    </a:lnTo>
                    <a:lnTo>
                      <a:pt x="2570206" y="138075"/>
                    </a:lnTo>
                    <a:lnTo>
                      <a:pt x="2517546" y="138075"/>
                    </a:lnTo>
                    <a:lnTo>
                      <a:pt x="2517546" y="291690"/>
                    </a:lnTo>
                    <a:close/>
                    <a:moveTo>
                      <a:pt x="3344334" y="291690"/>
                    </a:moveTo>
                    <a:lnTo>
                      <a:pt x="3396995" y="291690"/>
                    </a:lnTo>
                    <a:lnTo>
                      <a:pt x="3396995" y="138075"/>
                    </a:lnTo>
                    <a:lnTo>
                      <a:pt x="3344334" y="138075"/>
                    </a:lnTo>
                    <a:lnTo>
                      <a:pt x="3344334" y="291690"/>
                    </a:lnTo>
                    <a:close/>
                    <a:moveTo>
                      <a:pt x="3138336" y="2196005"/>
                    </a:moveTo>
                    <a:lnTo>
                      <a:pt x="3191004" y="2196005"/>
                    </a:lnTo>
                    <a:lnTo>
                      <a:pt x="3191004" y="2042394"/>
                    </a:lnTo>
                    <a:lnTo>
                      <a:pt x="3138336" y="2042394"/>
                    </a:lnTo>
                    <a:lnTo>
                      <a:pt x="3138336" y="2196005"/>
                    </a:lnTo>
                    <a:close/>
                    <a:moveTo>
                      <a:pt x="2723544" y="2196005"/>
                    </a:moveTo>
                    <a:lnTo>
                      <a:pt x="2776204" y="2196005"/>
                    </a:lnTo>
                    <a:lnTo>
                      <a:pt x="2776204" y="2042394"/>
                    </a:lnTo>
                    <a:lnTo>
                      <a:pt x="2723544" y="2042394"/>
                    </a:lnTo>
                    <a:lnTo>
                      <a:pt x="2723544" y="2196005"/>
                    </a:lnTo>
                    <a:close/>
                    <a:moveTo>
                      <a:pt x="2826539" y="2196005"/>
                    </a:moveTo>
                    <a:lnTo>
                      <a:pt x="2879199" y="2196005"/>
                    </a:lnTo>
                    <a:lnTo>
                      <a:pt x="2879199" y="2042394"/>
                    </a:lnTo>
                    <a:lnTo>
                      <a:pt x="2826539" y="2042394"/>
                    </a:lnTo>
                    <a:lnTo>
                      <a:pt x="2826539" y="2196005"/>
                    </a:lnTo>
                    <a:close/>
                    <a:moveTo>
                      <a:pt x="3032537" y="2196005"/>
                    </a:moveTo>
                    <a:lnTo>
                      <a:pt x="3085197" y="2196005"/>
                    </a:lnTo>
                    <a:lnTo>
                      <a:pt x="3085197" y="2042394"/>
                    </a:lnTo>
                    <a:lnTo>
                      <a:pt x="3032537" y="2042394"/>
                    </a:lnTo>
                    <a:lnTo>
                      <a:pt x="3032537" y="2196005"/>
                    </a:lnTo>
                    <a:close/>
                    <a:moveTo>
                      <a:pt x="2929534" y="2196005"/>
                    </a:moveTo>
                    <a:lnTo>
                      <a:pt x="2982202" y="2196005"/>
                    </a:lnTo>
                    <a:lnTo>
                      <a:pt x="2982202" y="2042394"/>
                    </a:lnTo>
                    <a:lnTo>
                      <a:pt x="2929534" y="2042394"/>
                    </a:lnTo>
                    <a:lnTo>
                      <a:pt x="2929534" y="2196005"/>
                    </a:lnTo>
                    <a:close/>
                    <a:moveTo>
                      <a:pt x="3138336" y="767767"/>
                    </a:moveTo>
                    <a:lnTo>
                      <a:pt x="3191004" y="767767"/>
                    </a:lnTo>
                    <a:lnTo>
                      <a:pt x="3191004" y="614150"/>
                    </a:lnTo>
                    <a:lnTo>
                      <a:pt x="3138336" y="614150"/>
                    </a:lnTo>
                    <a:lnTo>
                      <a:pt x="3138336" y="767767"/>
                    </a:lnTo>
                    <a:close/>
                    <a:moveTo>
                      <a:pt x="2826539" y="1481886"/>
                    </a:moveTo>
                    <a:lnTo>
                      <a:pt x="2879199" y="1481886"/>
                    </a:lnTo>
                    <a:lnTo>
                      <a:pt x="2879199" y="1328275"/>
                    </a:lnTo>
                    <a:lnTo>
                      <a:pt x="2826539" y="1328275"/>
                    </a:lnTo>
                    <a:lnTo>
                      <a:pt x="2826539" y="1481886"/>
                    </a:lnTo>
                    <a:close/>
                    <a:moveTo>
                      <a:pt x="2826539" y="1719933"/>
                    </a:moveTo>
                    <a:lnTo>
                      <a:pt x="2879199" y="1719933"/>
                    </a:lnTo>
                    <a:lnTo>
                      <a:pt x="2879199" y="1566314"/>
                    </a:lnTo>
                    <a:lnTo>
                      <a:pt x="2826539" y="1566314"/>
                    </a:lnTo>
                    <a:lnTo>
                      <a:pt x="2826539" y="1719933"/>
                    </a:lnTo>
                    <a:close/>
                    <a:moveTo>
                      <a:pt x="3032537" y="1719933"/>
                    </a:moveTo>
                    <a:lnTo>
                      <a:pt x="3085197" y="1719933"/>
                    </a:lnTo>
                    <a:lnTo>
                      <a:pt x="3085197" y="1566314"/>
                    </a:lnTo>
                    <a:lnTo>
                      <a:pt x="3032537" y="1566314"/>
                    </a:lnTo>
                    <a:lnTo>
                      <a:pt x="3032537" y="1719933"/>
                    </a:lnTo>
                    <a:close/>
                    <a:moveTo>
                      <a:pt x="2826539" y="1009592"/>
                    </a:moveTo>
                    <a:lnTo>
                      <a:pt x="2879199" y="1009592"/>
                    </a:lnTo>
                    <a:lnTo>
                      <a:pt x="2879199" y="855980"/>
                    </a:lnTo>
                    <a:lnTo>
                      <a:pt x="2826539" y="855980"/>
                    </a:lnTo>
                    <a:lnTo>
                      <a:pt x="2826539" y="1009592"/>
                    </a:lnTo>
                    <a:close/>
                    <a:moveTo>
                      <a:pt x="2723544" y="1481886"/>
                    </a:moveTo>
                    <a:lnTo>
                      <a:pt x="2776204" y="1481886"/>
                    </a:lnTo>
                    <a:lnTo>
                      <a:pt x="2776204" y="1328275"/>
                    </a:lnTo>
                    <a:lnTo>
                      <a:pt x="2723544" y="1328275"/>
                    </a:lnTo>
                    <a:lnTo>
                      <a:pt x="2723544" y="1481886"/>
                    </a:lnTo>
                    <a:close/>
                    <a:moveTo>
                      <a:pt x="2826539" y="1243846"/>
                    </a:moveTo>
                    <a:lnTo>
                      <a:pt x="2879199" y="1243846"/>
                    </a:lnTo>
                    <a:lnTo>
                      <a:pt x="2879199" y="1090228"/>
                    </a:lnTo>
                    <a:lnTo>
                      <a:pt x="2826539" y="1090228"/>
                    </a:lnTo>
                    <a:lnTo>
                      <a:pt x="2826539" y="1243846"/>
                    </a:lnTo>
                    <a:close/>
                    <a:moveTo>
                      <a:pt x="2826539" y="1962738"/>
                    </a:moveTo>
                    <a:lnTo>
                      <a:pt x="2879199" y="1962738"/>
                    </a:lnTo>
                    <a:lnTo>
                      <a:pt x="2879199" y="1809119"/>
                    </a:lnTo>
                    <a:lnTo>
                      <a:pt x="2826539" y="1809119"/>
                    </a:lnTo>
                    <a:lnTo>
                      <a:pt x="2826539" y="1962738"/>
                    </a:lnTo>
                    <a:close/>
                    <a:moveTo>
                      <a:pt x="3032537" y="1009592"/>
                    </a:moveTo>
                    <a:lnTo>
                      <a:pt x="3085197" y="1009592"/>
                    </a:lnTo>
                    <a:lnTo>
                      <a:pt x="3085197" y="855980"/>
                    </a:lnTo>
                    <a:lnTo>
                      <a:pt x="3032537" y="855980"/>
                    </a:lnTo>
                    <a:lnTo>
                      <a:pt x="3032537" y="1009592"/>
                    </a:lnTo>
                    <a:close/>
                    <a:moveTo>
                      <a:pt x="2723544" y="1962738"/>
                    </a:moveTo>
                    <a:lnTo>
                      <a:pt x="2776204" y="1962738"/>
                    </a:lnTo>
                    <a:lnTo>
                      <a:pt x="2776204" y="1809119"/>
                    </a:lnTo>
                    <a:lnTo>
                      <a:pt x="2723544" y="1809119"/>
                    </a:lnTo>
                    <a:lnTo>
                      <a:pt x="2723544" y="1962738"/>
                    </a:lnTo>
                    <a:close/>
                    <a:moveTo>
                      <a:pt x="2929534" y="529727"/>
                    </a:moveTo>
                    <a:lnTo>
                      <a:pt x="2982202" y="529727"/>
                    </a:lnTo>
                    <a:lnTo>
                      <a:pt x="2982202" y="376110"/>
                    </a:lnTo>
                    <a:lnTo>
                      <a:pt x="2929534" y="376110"/>
                    </a:lnTo>
                    <a:lnTo>
                      <a:pt x="2929534" y="529727"/>
                    </a:lnTo>
                    <a:close/>
                    <a:moveTo>
                      <a:pt x="2929534" y="1481886"/>
                    </a:moveTo>
                    <a:lnTo>
                      <a:pt x="2982202" y="1481886"/>
                    </a:lnTo>
                    <a:lnTo>
                      <a:pt x="2982202" y="1328275"/>
                    </a:lnTo>
                    <a:lnTo>
                      <a:pt x="2929534" y="1328275"/>
                    </a:lnTo>
                    <a:lnTo>
                      <a:pt x="2929534" y="1481886"/>
                    </a:lnTo>
                    <a:close/>
                    <a:moveTo>
                      <a:pt x="2929534" y="1243846"/>
                    </a:moveTo>
                    <a:lnTo>
                      <a:pt x="2982202" y="1243846"/>
                    </a:lnTo>
                    <a:lnTo>
                      <a:pt x="2982202" y="1090228"/>
                    </a:lnTo>
                    <a:lnTo>
                      <a:pt x="2929534" y="1090228"/>
                    </a:lnTo>
                    <a:lnTo>
                      <a:pt x="2929534" y="1243846"/>
                    </a:lnTo>
                    <a:close/>
                    <a:moveTo>
                      <a:pt x="3032537" y="767767"/>
                    </a:moveTo>
                    <a:lnTo>
                      <a:pt x="3085197" y="767767"/>
                    </a:lnTo>
                    <a:lnTo>
                      <a:pt x="3085197" y="614150"/>
                    </a:lnTo>
                    <a:lnTo>
                      <a:pt x="3032537" y="614150"/>
                    </a:lnTo>
                    <a:lnTo>
                      <a:pt x="3032537" y="767767"/>
                    </a:lnTo>
                    <a:close/>
                    <a:moveTo>
                      <a:pt x="2826539" y="767767"/>
                    </a:moveTo>
                    <a:lnTo>
                      <a:pt x="2879199" y="767767"/>
                    </a:lnTo>
                    <a:lnTo>
                      <a:pt x="2879199" y="614150"/>
                    </a:lnTo>
                    <a:lnTo>
                      <a:pt x="2826539" y="614150"/>
                    </a:lnTo>
                    <a:lnTo>
                      <a:pt x="2826539" y="767767"/>
                    </a:lnTo>
                    <a:close/>
                    <a:moveTo>
                      <a:pt x="3032537" y="1481886"/>
                    </a:moveTo>
                    <a:lnTo>
                      <a:pt x="3085197" y="1481886"/>
                    </a:lnTo>
                    <a:lnTo>
                      <a:pt x="3085197" y="1328275"/>
                    </a:lnTo>
                    <a:lnTo>
                      <a:pt x="3032537" y="1328275"/>
                    </a:lnTo>
                    <a:lnTo>
                      <a:pt x="3032537" y="1481886"/>
                    </a:lnTo>
                    <a:close/>
                    <a:moveTo>
                      <a:pt x="3032537" y="1243846"/>
                    </a:moveTo>
                    <a:lnTo>
                      <a:pt x="3085197" y="1243846"/>
                    </a:lnTo>
                    <a:lnTo>
                      <a:pt x="3085197" y="1090228"/>
                    </a:lnTo>
                    <a:lnTo>
                      <a:pt x="3032537" y="1090228"/>
                    </a:lnTo>
                    <a:lnTo>
                      <a:pt x="3032537" y="1243846"/>
                    </a:lnTo>
                    <a:close/>
                    <a:moveTo>
                      <a:pt x="3032537" y="529727"/>
                    </a:moveTo>
                    <a:lnTo>
                      <a:pt x="3085197" y="529727"/>
                    </a:lnTo>
                    <a:lnTo>
                      <a:pt x="3085197" y="376110"/>
                    </a:lnTo>
                    <a:lnTo>
                      <a:pt x="3032537" y="376110"/>
                    </a:lnTo>
                    <a:lnTo>
                      <a:pt x="3032537" y="529727"/>
                    </a:lnTo>
                    <a:close/>
                    <a:moveTo>
                      <a:pt x="2723544" y="1243846"/>
                    </a:moveTo>
                    <a:lnTo>
                      <a:pt x="2776204" y="1243846"/>
                    </a:lnTo>
                    <a:lnTo>
                      <a:pt x="2776204" y="1090228"/>
                    </a:lnTo>
                    <a:lnTo>
                      <a:pt x="2723544" y="1090228"/>
                    </a:lnTo>
                    <a:lnTo>
                      <a:pt x="2723544" y="1243846"/>
                    </a:lnTo>
                    <a:close/>
                    <a:moveTo>
                      <a:pt x="3138336" y="1719933"/>
                    </a:moveTo>
                    <a:lnTo>
                      <a:pt x="3191004" y="1719933"/>
                    </a:lnTo>
                    <a:lnTo>
                      <a:pt x="3191004" y="1566314"/>
                    </a:lnTo>
                    <a:lnTo>
                      <a:pt x="3138336" y="1566314"/>
                    </a:lnTo>
                    <a:lnTo>
                      <a:pt x="3138336" y="1719933"/>
                    </a:lnTo>
                    <a:close/>
                    <a:moveTo>
                      <a:pt x="2826539" y="529727"/>
                    </a:moveTo>
                    <a:lnTo>
                      <a:pt x="2879199" y="529727"/>
                    </a:lnTo>
                    <a:lnTo>
                      <a:pt x="2879199" y="376110"/>
                    </a:lnTo>
                    <a:lnTo>
                      <a:pt x="2826539" y="376110"/>
                    </a:lnTo>
                    <a:lnTo>
                      <a:pt x="2826539" y="529727"/>
                    </a:lnTo>
                    <a:close/>
                    <a:moveTo>
                      <a:pt x="3138336" y="1481886"/>
                    </a:moveTo>
                    <a:lnTo>
                      <a:pt x="3191004" y="1481886"/>
                    </a:lnTo>
                    <a:lnTo>
                      <a:pt x="3191004" y="1328275"/>
                    </a:lnTo>
                    <a:lnTo>
                      <a:pt x="3138336" y="1328275"/>
                    </a:lnTo>
                    <a:lnTo>
                      <a:pt x="3138336" y="1481886"/>
                    </a:lnTo>
                    <a:close/>
                    <a:moveTo>
                      <a:pt x="3138336" y="1962738"/>
                    </a:moveTo>
                    <a:lnTo>
                      <a:pt x="3191004" y="1962738"/>
                    </a:lnTo>
                    <a:lnTo>
                      <a:pt x="3191004" y="1809119"/>
                    </a:lnTo>
                    <a:lnTo>
                      <a:pt x="3138336" y="1809119"/>
                    </a:lnTo>
                    <a:lnTo>
                      <a:pt x="3138336" y="1962738"/>
                    </a:lnTo>
                    <a:close/>
                    <a:moveTo>
                      <a:pt x="2929534" y="1009592"/>
                    </a:moveTo>
                    <a:lnTo>
                      <a:pt x="2982202" y="1009592"/>
                    </a:lnTo>
                    <a:lnTo>
                      <a:pt x="2982202" y="855980"/>
                    </a:lnTo>
                    <a:lnTo>
                      <a:pt x="2929534" y="855980"/>
                    </a:lnTo>
                    <a:lnTo>
                      <a:pt x="2929534" y="1009592"/>
                    </a:lnTo>
                    <a:close/>
                    <a:moveTo>
                      <a:pt x="3138336" y="1243846"/>
                    </a:moveTo>
                    <a:lnTo>
                      <a:pt x="3191004" y="1243846"/>
                    </a:lnTo>
                    <a:lnTo>
                      <a:pt x="3191004" y="1090228"/>
                    </a:lnTo>
                    <a:lnTo>
                      <a:pt x="3138336" y="1090228"/>
                    </a:lnTo>
                    <a:lnTo>
                      <a:pt x="3138336" y="1243846"/>
                    </a:lnTo>
                    <a:close/>
                    <a:moveTo>
                      <a:pt x="2620541" y="529727"/>
                    </a:moveTo>
                    <a:lnTo>
                      <a:pt x="2673209" y="529727"/>
                    </a:lnTo>
                    <a:lnTo>
                      <a:pt x="2673209" y="376110"/>
                    </a:lnTo>
                    <a:lnTo>
                      <a:pt x="2620541" y="376110"/>
                    </a:lnTo>
                    <a:lnTo>
                      <a:pt x="2620541" y="529727"/>
                    </a:lnTo>
                    <a:close/>
                    <a:moveTo>
                      <a:pt x="2723544" y="1009592"/>
                    </a:moveTo>
                    <a:lnTo>
                      <a:pt x="2776204" y="1009592"/>
                    </a:lnTo>
                    <a:lnTo>
                      <a:pt x="2776204" y="855980"/>
                    </a:lnTo>
                    <a:lnTo>
                      <a:pt x="2723544" y="855980"/>
                    </a:lnTo>
                    <a:lnTo>
                      <a:pt x="2723544" y="1009592"/>
                    </a:lnTo>
                    <a:close/>
                    <a:moveTo>
                      <a:pt x="2929534" y="1719933"/>
                    </a:moveTo>
                    <a:lnTo>
                      <a:pt x="2982202" y="1719933"/>
                    </a:lnTo>
                    <a:lnTo>
                      <a:pt x="2982202" y="1566314"/>
                    </a:lnTo>
                    <a:lnTo>
                      <a:pt x="2929534" y="1566314"/>
                    </a:lnTo>
                    <a:lnTo>
                      <a:pt x="2929534" y="1719933"/>
                    </a:lnTo>
                    <a:close/>
                    <a:moveTo>
                      <a:pt x="2620541" y="767767"/>
                    </a:moveTo>
                    <a:lnTo>
                      <a:pt x="2673209" y="767767"/>
                    </a:lnTo>
                    <a:lnTo>
                      <a:pt x="2673209" y="614150"/>
                    </a:lnTo>
                    <a:lnTo>
                      <a:pt x="2620541" y="614150"/>
                    </a:lnTo>
                    <a:lnTo>
                      <a:pt x="2620541" y="767767"/>
                    </a:lnTo>
                    <a:close/>
                    <a:moveTo>
                      <a:pt x="2929534" y="767767"/>
                    </a:moveTo>
                    <a:lnTo>
                      <a:pt x="2982202" y="767767"/>
                    </a:lnTo>
                    <a:lnTo>
                      <a:pt x="2982202" y="614150"/>
                    </a:lnTo>
                    <a:lnTo>
                      <a:pt x="2929534" y="614150"/>
                    </a:lnTo>
                    <a:lnTo>
                      <a:pt x="2929534" y="767767"/>
                    </a:lnTo>
                    <a:close/>
                    <a:moveTo>
                      <a:pt x="3032537" y="1962738"/>
                    </a:moveTo>
                    <a:lnTo>
                      <a:pt x="3085197" y="1962738"/>
                    </a:lnTo>
                    <a:lnTo>
                      <a:pt x="3085197" y="1809119"/>
                    </a:lnTo>
                    <a:lnTo>
                      <a:pt x="3032537" y="1809119"/>
                    </a:lnTo>
                    <a:lnTo>
                      <a:pt x="3032537" y="1962738"/>
                    </a:lnTo>
                    <a:close/>
                    <a:moveTo>
                      <a:pt x="2620541" y="1243846"/>
                    </a:moveTo>
                    <a:lnTo>
                      <a:pt x="2673209" y="1243846"/>
                    </a:lnTo>
                    <a:lnTo>
                      <a:pt x="2673209" y="1090228"/>
                    </a:lnTo>
                    <a:lnTo>
                      <a:pt x="2620541" y="1090228"/>
                    </a:lnTo>
                    <a:lnTo>
                      <a:pt x="2620541" y="1243846"/>
                    </a:lnTo>
                    <a:close/>
                    <a:moveTo>
                      <a:pt x="2723544" y="767767"/>
                    </a:moveTo>
                    <a:lnTo>
                      <a:pt x="2776204" y="767767"/>
                    </a:lnTo>
                    <a:lnTo>
                      <a:pt x="2776204" y="614150"/>
                    </a:lnTo>
                    <a:lnTo>
                      <a:pt x="2723544" y="614150"/>
                    </a:lnTo>
                    <a:lnTo>
                      <a:pt x="2723544" y="767767"/>
                    </a:lnTo>
                    <a:close/>
                    <a:moveTo>
                      <a:pt x="3138336" y="1009592"/>
                    </a:moveTo>
                    <a:lnTo>
                      <a:pt x="3191004" y="1009592"/>
                    </a:lnTo>
                    <a:lnTo>
                      <a:pt x="3191004" y="855980"/>
                    </a:lnTo>
                    <a:lnTo>
                      <a:pt x="3138336" y="855980"/>
                    </a:lnTo>
                    <a:lnTo>
                      <a:pt x="3138336" y="1009592"/>
                    </a:lnTo>
                    <a:close/>
                    <a:moveTo>
                      <a:pt x="3138336" y="529727"/>
                    </a:moveTo>
                    <a:lnTo>
                      <a:pt x="3191004" y="529727"/>
                    </a:lnTo>
                    <a:lnTo>
                      <a:pt x="3191004" y="376110"/>
                    </a:lnTo>
                    <a:lnTo>
                      <a:pt x="3138336" y="376110"/>
                    </a:lnTo>
                    <a:lnTo>
                      <a:pt x="3138336" y="529727"/>
                    </a:lnTo>
                    <a:close/>
                    <a:moveTo>
                      <a:pt x="2723544" y="1719933"/>
                    </a:moveTo>
                    <a:lnTo>
                      <a:pt x="2776204" y="1719933"/>
                    </a:lnTo>
                    <a:lnTo>
                      <a:pt x="2776204" y="1566314"/>
                    </a:lnTo>
                    <a:lnTo>
                      <a:pt x="2723544" y="1566314"/>
                    </a:lnTo>
                    <a:lnTo>
                      <a:pt x="2723544" y="1719933"/>
                    </a:lnTo>
                    <a:close/>
                    <a:moveTo>
                      <a:pt x="2929534" y="1962738"/>
                    </a:moveTo>
                    <a:lnTo>
                      <a:pt x="2982202" y="1962738"/>
                    </a:lnTo>
                    <a:lnTo>
                      <a:pt x="2982202" y="1809119"/>
                    </a:lnTo>
                    <a:lnTo>
                      <a:pt x="2929534" y="1809119"/>
                    </a:lnTo>
                    <a:lnTo>
                      <a:pt x="2929534" y="1962738"/>
                    </a:lnTo>
                    <a:close/>
                    <a:moveTo>
                      <a:pt x="2723544" y="529727"/>
                    </a:moveTo>
                    <a:lnTo>
                      <a:pt x="2776204" y="529727"/>
                    </a:lnTo>
                    <a:lnTo>
                      <a:pt x="2776204" y="376110"/>
                    </a:lnTo>
                    <a:lnTo>
                      <a:pt x="2723544" y="376110"/>
                    </a:lnTo>
                    <a:lnTo>
                      <a:pt x="2723544" y="529727"/>
                    </a:lnTo>
                    <a:close/>
                    <a:moveTo>
                      <a:pt x="2620541" y="1009592"/>
                    </a:moveTo>
                    <a:lnTo>
                      <a:pt x="2673209" y="1009592"/>
                    </a:lnTo>
                    <a:lnTo>
                      <a:pt x="2673209" y="855980"/>
                    </a:lnTo>
                    <a:lnTo>
                      <a:pt x="2620541" y="855980"/>
                    </a:lnTo>
                    <a:lnTo>
                      <a:pt x="2620541" y="1009592"/>
                    </a:lnTo>
                    <a:close/>
                    <a:moveTo>
                      <a:pt x="3344334" y="2196005"/>
                    </a:moveTo>
                    <a:lnTo>
                      <a:pt x="3396995" y="2196005"/>
                    </a:lnTo>
                    <a:lnTo>
                      <a:pt x="3396995" y="2042394"/>
                    </a:lnTo>
                    <a:lnTo>
                      <a:pt x="3344334" y="2042394"/>
                    </a:lnTo>
                    <a:lnTo>
                      <a:pt x="3344334" y="2196005"/>
                    </a:lnTo>
                    <a:close/>
                    <a:moveTo>
                      <a:pt x="3241339" y="2196005"/>
                    </a:moveTo>
                    <a:lnTo>
                      <a:pt x="3294000" y="2196005"/>
                    </a:lnTo>
                    <a:lnTo>
                      <a:pt x="3294000" y="2042394"/>
                    </a:lnTo>
                    <a:lnTo>
                      <a:pt x="3241339" y="2042394"/>
                    </a:lnTo>
                    <a:lnTo>
                      <a:pt x="3241339" y="2196005"/>
                    </a:lnTo>
                    <a:close/>
                    <a:moveTo>
                      <a:pt x="2517546" y="767767"/>
                    </a:moveTo>
                    <a:lnTo>
                      <a:pt x="2570206" y="767767"/>
                    </a:lnTo>
                    <a:lnTo>
                      <a:pt x="2570206" y="614150"/>
                    </a:lnTo>
                    <a:lnTo>
                      <a:pt x="2517546" y="614150"/>
                    </a:lnTo>
                    <a:lnTo>
                      <a:pt x="2517546" y="767767"/>
                    </a:lnTo>
                    <a:close/>
                    <a:moveTo>
                      <a:pt x="3241339" y="767767"/>
                    </a:moveTo>
                    <a:lnTo>
                      <a:pt x="3294000" y="767767"/>
                    </a:lnTo>
                    <a:lnTo>
                      <a:pt x="3294000" y="614150"/>
                    </a:lnTo>
                    <a:lnTo>
                      <a:pt x="3241339" y="614150"/>
                    </a:lnTo>
                    <a:lnTo>
                      <a:pt x="3241339" y="767767"/>
                    </a:lnTo>
                    <a:close/>
                    <a:moveTo>
                      <a:pt x="2517546" y="1009592"/>
                    </a:moveTo>
                    <a:lnTo>
                      <a:pt x="2570206" y="1009592"/>
                    </a:lnTo>
                    <a:lnTo>
                      <a:pt x="2570206" y="855980"/>
                    </a:lnTo>
                    <a:lnTo>
                      <a:pt x="2517546" y="855980"/>
                    </a:lnTo>
                    <a:lnTo>
                      <a:pt x="2517546" y="1009592"/>
                    </a:lnTo>
                    <a:close/>
                    <a:moveTo>
                      <a:pt x="2517546" y="529727"/>
                    </a:moveTo>
                    <a:lnTo>
                      <a:pt x="2570206" y="529727"/>
                    </a:lnTo>
                    <a:lnTo>
                      <a:pt x="2570206" y="376110"/>
                    </a:lnTo>
                    <a:lnTo>
                      <a:pt x="2517546" y="376110"/>
                    </a:lnTo>
                    <a:lnTo>
                      <a:pt x="2517546" y="529727"/>
                    </a:lnTo>
                    <a:close/>
                    <a:moveTo>
                      <a:pt x="3344334" y="529727"/>
                    </a:moveTo>
                    <a:lnTo>
                      <a:pt x="3396995" y="529727"/>
                    </a:lnTo>
                    <a:lnTo>
                      <a:pt x="3396995" y="376110"/>
                    </a:lnTo>
                    <a:lnTo>
                      <a:pt x="3344334" y="376110"/>
                    </a:lnTo>
                    <a:lnTo>
                      <a:pt x="3344334" y="529727"/>
                    </a:lnTo>
                    <a:close/>
                    <a:moveTo>
                      <a:pt x="3344334" y="1481886"/>
                    </a:moveTo>
                    <a:lnTo>
                      <a:pt x="3396995" y="1481886"/>
                    </a:lnTo>
                    <a:lnTo>
                      <a:pt x="3396995" y="1328275"/>
                    </a:lnTo>
                    <a:lnTo>
                      <a:pt x="3344334" y="1328275"/>
                    </a:lnTo>
                    <a:lnTo>
                      <a:pt x="3344334" y="1481886"/>
                    </a:lnTo>
                    <a:close/>
                    <a:moveTo>
                      <a:pt x="3241339" y="1009592"/>
                    </a:moveTo>
                    <a:lnTo>
                      <a:pt x="3294000" y="1009592"/>
                    </a:lnTo>
                    <a:lnTo>
                      <a:pt x="3294000" y="855980"/>
                    </a:lnTo>
                    <a:lnTo>
                      <a:pt x="3241339" y="855980"/>
                    </a:lnTo>
                    <a:lnTo>
                      <a:pt x="3241339" y="1009592"/>
                    </a:lnTo>
                    <a:close/>
                    <a:moveTo>
                      <a:pt x="3241339" y="1481886"/>
                    </a:moveTo>
                    <a:lnTo>
                      <a:pt x="3294000" y="1481886"/>
                    </a:lnTo>
                    <a:lnTo>
                      <a:pt x="3294000" y="1328275"/>
                    </a:lnTo>
                    <a:lnTo>
                      <a:pt x="3241339" y="1328275"/>
                    </a:lnTo>
                    <a:lnTo>
                      <a:pt x="3241339" y="1481886"/>
                    </a:lnTo>
                    <a:close/>
                    <a:moveTo>
                      <a:pt x="3241339" y="1719933"/>
                    </a:moveTo>
                    <a:lnTo>
                      <a:pt x="3294000" y="1719933"/>
                    </a:lnTo>
                    <a:lnTo>
                      <a:pt x="3294000" y="1566314"/>
                    </a:lnTo>
                    <a:lnTo>
                      <a:pt x="3241339" y="1566314"/>
                    </a:lnTo>
                    <a:lnTo>
                      <a:pt x="3241339" y="1719933"/>
                    </a:lnTo>
                    <a:close/>
                    <a:moveTo>
                      <a:pt x="3344334" y="1962738"/>
                    </a:moveTo>
                    <a:lnTo>
                      <a:pt x="3396995" y="1962738"/>
                    </a:lnTo>
                    <a:lnTo>
                      <a:pt x="3396995" y="1809119"/>
                    </a:lnTo>
                    <a:lnTo>
                      <a:pt x="3344334" y="1809119"/>
                    </a:lnTo>
                    <a:lnTo>
                      <a:pt x="3344334" y="1962738"/>
                    </a:lnTo>
                    <a:close/>
                    <a:moveTo>
                      <a:pt x="3241339" y="529727"/>
                    </a:moveTo>
                    <a:lnTo>
                      <a:pt x="3294000" y="529727"/>
                    </a:lnTo>
                    <a:lnTo>
                      <a:pt x="3294000" y="376110"/>
                    </a:lnTo>
                    <a:lnTo>
                      <a:pt x="3241339" y="376110"/>
                    </a:lnTo>
                    <a:lnTo>
                      <a:pt x="3241339" y="529727"/>
                    </a:lnTo>
                    <a:close/>
                    <a:moveTo>
                      <a:pt x="3344334" y="1719933"/>
                    </a:moveTo>
                    <a:lnTo>
                      <a:pt x="3396995" y="1719933"/>
                    </a:lnTo>
                    <a:lnTo>
                      <a:pt x="3396995" y="1566314"/>
                    </a:lnTo>
                    <a:lnTo>
                      <a:pt x="3344334" y="1566314"/>
                    </a:lnTo>
                    <a:lnTo>
                      <a:pt x="3344334" y="1719933"/>
                    </a:lnTo>
                    <a:close/>
                    <a:moveTo>
                      <a:pt x="3344334" y="1243846"/>
                    </a:moveTo>
                    <a:lnTo>
                      <a:pt x="3396995" y="1243846"/>
                    </a:lnTo>
                    <a:lnTo>
                      <a:pt x="3396995" y="1090228"/>
                    </a:lnTo>
                    <a:lnTo>
                      <a:pt x="3344334" y="1090228"/>
                    </a:lnTo>
                    <a:lnTo>
                      <a:pt x="3344334" y="1243846"/>
                    </a:lnTo>
                    <a:close/>
                    <a:moveTo>
                      <a:pt x="3241339" y="1962738"/>
                    </a:moveTo>
                    <a:lnTo>
                      <a:pt x="3294000" y="1962738"/>
                    </a:lnTo>
                    <a:lnTo>
                      <a:pt x="3294000" y="1809119"/>
                    </a:lnTo>
                    <a:lnTo>
                      <a:pt x="3241339" y="1809119"/>
                    </a:lnTo>
                    <a:lnTo>
                      <a:pt x="3241339" y="1962738"/>
                    </a:lnTo>
                    <a:close/>
                    <a:moveTo>
                      <a:pt x="3344334" y="1009592"/>
                    </a:moveTo>
                    <a:lnTo>
                      <a:pt x="3396995" y="1009592"/>
                    </a:lnTo>
                    <a:lnTo>
                      <a:pt x="3396995" y="855980"/>
                    </a:lnTo>
                    <a:lnTo>
                      <a:pt x="3344334" y="855980"/>
                    </a:lnTo>
                    <a:lnTo>
                      <a:pt x="3344334" y="1009592"/>
                    </a:lnTo>
                    <a:close/>
                    <a:moveTo>
                      <a:pt x="3241339" y="1243846"/>
                    </a:moveTo>
                    <a:lnTo>
                      <a:pt x="3294000" y="1243846"/>
                    </a:lnTo>
                    <a:lnTo>
                      <a:pt x="3294000" y="1090228"/>
                    </a:lnTo>
                    <a:lnTo>
                      <a:pt x="3241339" y="1090228"/>
                    </a:lnTo>
                    <a:lnTo>
                      <a:pt x="3241339" y="1243846"/>
                    </a:lnTo>
                    <a:close/>
                    <a:moveTo>
                      <a:pt x="3344334" y="767767"/>
                    </a:moveTo>
                    <a:lnTo>
                      <a:pt x="3396995" y="767767"/>
                    </a:lnTo>
                    <a:lnTo>
                      <a:pt x="3396995" y="614150"/>
                    </a:lnTo>
                    <a:lnTo>
                      <a:pt x="3344334" y="614150"/>
                    </a:lnTo>
                    <a:lnTo>
                      <a:pt x="3344334" y="767767"/>
                    </a:lnTo>
                    <a:close/>
                    <a:moveTo>
                      <a:pt x="3138336" y="291690"/>
                    </a:moveTo>
                    <a:lnTo>
                      <a:pt x="3191004" y="291690"/>
                    </a:lnTo>
                    <a:lnTo>
                      <a:pt x="3191004" y="138075"/>
                    </a:lnTo>
                    <a:lnTo>
                      <a:pt x="3138336" y="138075"/>
                    </a:lnTo>
                    <a:lnTo>
                      <a:pt x="3138336" y="291690"/>
                    </a:lnTo>
                    <a:close/>
                    <a:moveTo>
                      <a:pt x="2826539" y="291690"/>
                    </a:moveTo>
                    <a:lnTo>
                      <a:pt x="2879199" y="291690"/>
                    </a:lnTo>
                    <a:lnTo>
                      <a:pt x="2879199" y="138075"/>
                    </a:lnTo>
                    <a:lnTo>
                      <a:pt x="2826539" y="138075"/>
                    </a:lnTo>
                    <a:lnTo>
                      <a:pt x="2826539" y="291690"/>
                    </a:lnTo>
                    <a:close/>
                    <a:moveTo>
                      <a:pt x="2929534" y="291690"/>
                    </a:moveTo>
                    <a:lnTo>
                      <a:pt x="2982202" y="291690"/>
                    </a:lnTo>
                    <a:lnTo>
                      <a:pt x="2982202" y="138075"/>
                    </a:lnTo>
                    <a:lnTo>
                      <a:pt x="2929534" y="138075"/>
                    </a:lnTo>
                    <a:lnTo>
                      <a:pt x="2929534" y="291690"/>
                    </a:lnTo>
                    <a:close/>
                    <a:moveTo>
                      <a:pt x="3241339" y="291690"/>
                    </a:moveTo>
                    <a:lnTo>
                      <a:pt x="3294000" y="291690"/>
                    </a:lnTo>
                    <a:lnTo>
                      <a:pt x="3294000" y="138075"/>
                    </a:lnTo>
                    <a:lnTo>
                      <a:pt x="3241339" y="138075"/>
                    </a:lnTo>
                    <a:lnTo>
                      <a:pt x="3241339" y="291690"/>
                    </a:lnTo>
                    <a:close/>
                    <a:moveTo>
                      <a:pt x="2723544" y="291690"/>
                    </a:moveTo>
                    <a:lnTo>
                      <a:pt x="2776204" y="291690"/>
                    </a:lnTo>
                    <a:lnTo>
                      <a:pt x="2776204" y="138075"/>
                    </a:lnTo>
                    <a:lnTo>
                      <a:pt x="2723544" y="138075"/>
                    </a:lnTo>
                    <a:lnTo>
                      <a:pt x="2723544" y="291690"/>
                    </a:lnTo>
                    <a:close/>
                    <a:moveTo>
                      <a:pt x="3032537" y="291690"/>
                    </a:moveTo>
                    <a:lnTo>
                      <a:pt x="3085197" y="291690"/>
                    </a:lnTo>
                    <a:lnTo>
                      <a:pt x="3085197" y="138075"/>
                    </a:lnTo>
                    <a:lnTo>
                      <a:pt x="3032537" y="138075"/>
                    </a:lnTo>
                    <a:lnTo>
                      <a:pt x="3032537" y="291690"/>
                    </a:lnTo>
                    <a:close/>
                    <a:moveTo>
                      <a:pt x="2620541" y="291690"/>
                    </a:moveTo>
                    <a:lnTo>
                      <a:pt x="2673209" y="291690"/>
                    </a:lnTo>
                    <a:lnTo>
                      <a:pt x="2673209" y="138075"/>
                    </a:lnTo>
                    <a:lnTo>
                      <a:pt x="2620541" y="138075"/>
                    </a:lnTo>
                    <a:lnTo>
                      <a:pt x="2620541" y="291690"/>
                    </a:lnTo>
                    <a:close/>
                    <a:moveTo>
                      <a:pt x="308896" y="1872792"/>
                    </a:moveTo>
                    <a:lnTo>
                      <a:pt x="361543" y="1872792"/>
                    </a:lnTo>
                    <a:lnTo>
                      <a:pt x="361543" y="1719173"/>
                    </a:lnTo>
                    <a:lnTo>
                      <a:pt x="308896" y="1719173"/>
                    </a:lnTo>
                    <a:lnTo>
                      <a:pt x="308896" y="1872792"/>
                    </a:lnTo>
                    <a:close/>
                    <a:moveTo>
                      <a:pt x="514829" y="2340466"/>
                    </a:moveTo>
                    <a:lnTo>
                      <a:pt x="567475" y="2340466"/>
                    </a:lnTo>
                    <a:lnTo>
                      <a:pt x="567475" y="2186847"/>
                    </a:lnTo>
                    <a:lnTo>
                      <a:pt x="514829" y="2186847"/>
                    </a:lnTo>
                    <a:lnTo>
                      <a:pt x="514829" y="2340466"/>
                    </a:lnTo>
                    <a:close/>
                    <a:moveTo>
                      <a:pt x="102966" y="2340466"/>
                    </a:moveTo>
                    <a:lnTo>
                      <a:pt x="155612" y="2340466"/>
                    </a:lnTo>
                    <a:lnTo>
                      <a:pt x="155612" y="2186847"/>
                    </a:lnTo>
                    <a:lnTo>
                      <a:pt x="102966" y="2186847"/>
                    </a:lnTo>
                    <a:lnTo>
                      <a:pt x="102966" y="2340466"/>
                    </a:lnTo>
                    <a:close/>
                    <a:moveTo>
                      <a:pt x="0" y="2340466"/>
                    </a:moveTo>
                    <a:lnTo>
                      <a:pt x="52647" y="2340466"/>
                    </a:lnTo>
                    <a:lnTo>
                      <a:pt x="52647" y="2186847"/>
                    </a:lnTo>
                    <a:lnTo>
                      <a:pt x="0" y="2186847"/>
                    </a:lnTo>
                    <a:lnTo>
                      <a:pt x="0" y="2340466"/>
                    </a:lnTo>
                    <a:close/>
                    <a:moveTo>
                      <a:pt x="205931" y="2107191"/>
                    </a:moveTo>
                    <a:lnTo>
                      <a:pt x="258578" y="2107191"/>
                    </a:lnTo>
                    <a:lnTo>
                      <a:pt x="258578" y="1953580"/>
                    </a:lnTo>
                    <a:lnTo>
                      <a:pt x="205931" y="1953580"/>
                    </a:lnTo>
                    <a:lnTo>
                      <a:pt x="205931" y="2107191"/>
                    </a:lnTo>
                    <a:close/>
                    <a:moveTo>
                      <a:pt x="308896" y="919630"/>
                    </a:moveTo>
                    <a:lnTo>
                      <a:pt x="361543" y="919630"/>
                    </a:lnTo>
                    <a:lnTo>
                      <a:pt x="361543" y="766019"/>
                    </a:lnTo>
                    <a:lnTo>
                      <a:pt x="308896" y="766019"/>
                    </a:lnTo>
                    <a:lnTo>
                      <a:pt x="308896" y="919630"/>
                    </a:lnTo>
                    <a:close/>
                    <a:moveTo>
                      <a:pt x="411862" y="1387319"/>
                    </a:moveTo>
                    <a:lnTo>
                      <a:pt x="464509" y="1387319"/>
                    </a:lnTo>
                    <a:lnTo>
                      <a:pt x="464509" y="1233700"/>
                    </a:lnTo>
                    <a:lnTo>
                      <a:pt x="411862" y="1233700"/>
                    </a:lnTo>
                    <a:lnTo>
                      <a:pt x="411862" y="1387319"/>
                    </a:lnTo>
                    <a:close/>
                    <a:moveTo>
                      <a:pt x="102966" y="1872792"/>
                    </a:moveTo>
                    <a:lnTo>
                      <a:pt x="155612" y="1872792"/>
                    </a:lnTo>
                    <a:lnTo>
                      <a:pt x="155612" y="1719173"/>
                    </a:lnTo>
                    <a:lnTo>
                      <a:pt x="102966" y="1719173"/>
                    </a:lnTo>
                    <a:lnTo>
                      <a:pt x="102966" y="1872792"/>
                    </a:lnTo>
                    <a:close/>
                    <a:moveTo>
                      <a:pt x="205931" y="669413"/>
                    </a:moveTo>
                    <a:lnTo>
                      <a:pt x="258578" y="669413"/>
                    </a:lnTo>
                    <a:lnTo>
                      <a:pt x="258578" y="515797"/>
                    </a:lnTo>
                    <a:lnTo>
                      <a:pt x="205931" y="515797"/>
                    </a:lnTo>
                    <a:lnTo>
                      <a:pt x="205931" y="669413"/>
                    </a:lnTo>
                    <a:close/>
                    <a:moveTo>
                      <a:pt x="0" y="2107191"/>
                    </a:moveTo>
                    <a:lnTo>
                      <a:pt x="52647" y="2107191"/>
                    </a:lnTo>
                    <a:lnTo>
                      <a:pt x="52647" y="1953580"/>
                    </a:lnTo>
                    <a:lnTo>
                      <a:pt x="0" y="1953580"/>
                    </a:lnTo>
                    <a:lnTo>
                      <a:pt x="0" y="2107191"/>
                    </a:lnTo>
                    <a:close/>
                    <a:moveTo>
                      <a:pt x="411862" y="1622592"/>
                    </a:moveTo>
                    <a:lnTo>
                      <a:pt x="464509" y="1622592"/>
                    </a:lnTo>
                    <a:lnTo>
                      <a:pt x="464509" y="1468974"/>
                    </a:lnTo>
                    <a:lnTo>
                      <a:pt x="411862" y="1468974"/>
                    </a:lnTo>
                    <a:lnTo>
                      <a:pt x="411862" y="1622592"/>
                    </a:lnTo>
                    <a:close/>
                    <a:moveTo>
                      <a:pt x="0" y="1622592"/>
                    </a:moveTo>
                    <a:lnTo>
                      <a:pt x="52647" y="1622592"/>
                    </a:lnTo>
                    <a:lnTo>
                      <a:pt x="52647" y="1468974"/>
                    </a:lnTo>
                    <a:lnTo>
                      <a:pt x="0" y="1468974"/>
                    </a:lnTo>
                    <a:lnTo>
                      <a:pt x="0" y="1622592"/>
                    </a:lnTo>
                    <a:close/>
                    <a:moveTo>
                      <a:pt x="102966" y="919630"/>
                    </a:moveTo>
                    <a:lnTo>
                      <a:pt x="155612" y="919630"/>
                    </a:lnTo>
                    <a:lnTo>
                      <a:pt x="155612" y="766019"/>
                    </a:lnTo>
                    <a:lnTo>
                      <a:pt x="102966" y="766019"/>
                    </a:lnTo>
                    <a:lnTo>
                      <a:pt x="102966" y="919630"/>
                    </a:lnTo>
                    <a:close/>
                    <a:moveTo>
                      <a:pt x="102966" y="1387319"/>
                    </a:moveTo>
                    <a:lnTo>
                      <a:pt x="155612" y="1387319"/>
                    </a:lnTo>
                    <a:lnTo>
                      <a:pt x="155612" y="1233700"/>
                    </a:lnTo>
                    <a:lnTo>
                      <a:pt x="102966" y="1233700"/>
                    </a:lnTo>
                    <a:lnTo>
                      <a:pt x="102966" y="1387319"/>
                    </a:lnTo>
                    <a:close/>
                    <a:moveTo>
                      <a:pt x="411862" y="1154014"/>
                    </a:moveTo>
                    <a:lnTo>
                      <a:pt x="464509" y="1154014"/>
                    </a:lnTo>
                    <a:lnTo>
                      <a:pt x="464509" y="1000396"/>
                    </a:lnTo>
                    <a:lnTo>
                      <a:pt x="411862" y="1000396"/>
                    </a:lnTo>
                    <a:lnTo>
                      <a:pt x="411862" y="1154014"/>
                    </a:lnTo>
                    <a:close/>
                    <a:moveTo>
                      <a:pt x="308896" y="1387319"/>
                    </a:moveTo>
                    <a:lnTo>
                      <a:pt x="361543" y="1387319"/>
                    </a:lnTo>
                    <a:lnTo>
                      <a:pt x="361543" y="1233700"/>
                    </a:lnTo>
                    <a:lnTo>
                      <a:pt x="308896" y="1233700"/>
                    </a:lnTo>
                    <a:lnTo>
                      <a:pt x="308896" y="1387319"/>
                    </a:lnTo>
                    <a:close/>
                    <a:moveTo>
                      <a:pt x="205931" y="919630"/>
                    </a:moveTo>
                    <a:lnTo>
                      <a:pt x="258578" y="919630"/>
                    </a:lnTo>
                    <a:lnTo>
                      <a:pt x="258578" y="766019"/>
                    </a:lnTo>
                    <a:lnTo>
                      <a:pt x="205931" y="766019"/>
                    </a:lnTo>
                    <a:lnTo>
                      <a:pt x="205931" y="919630"/>
                    </a:lnTo>
                    <a:close/>
                    <a:moveTo>
                      <a:pt x="205931" y="2340466"/>
                    </a:moveTo>
                    <a:lnTo>
                      <a:pt x="258578" y="2340466"/>
                    </a:lnTo>
                    <a:lnTo>
                      <a:pt x="258578" y="2186847"/>
                    </a:lnTo>
                    <a:lnTo>
                      <a:pt x="205931" y="2186847"/>
                    </a:lnTo>
                    <a:lnTo>
                      <a:pt x="205931" y="2340466"/>
                    </a:lnTo>
                    <a:close/>
                    <a:moveTo>
                      <a:pt x="411862" y="919630"/>
                    </a:moveTo>
                    <a:lnTo>
                      <a:pt x="464509" y="919630"/>
                    </a:lnTo>
                    <a:lnTo>
                      <a:pt x="464509" y="766019"/>
                    </a:lnTo>
                    <a:lnTo>
                      <a:pt x="411862" y="766019"/>
                    </a:lnTo>
                    <a:lnTo>
                      <a:pt x="411862" y="919630"/>
                    </a:lnTo>
                    <a:close/>
                    <a:moveTo>
                      <a:pt x="102966" y="669413"/>
                    </a:moveTo>
                    <a:lnTo>
                      <a:pt x="155612" y="669413"/>
                    </a:lnTo>
                    <a:lnTo>
                      <a:pt x="155612" y="515797"/>
                    </a:lnTo>
                    <a:lnTo>
                      <a:pt x="102966" y="515797"/>
                    </a:lnTo>
                    <a:lnTo>
                      <a:pt x="102966" y="669413"/>
                    </a:lnTo>
                    <a:close/>
                    <a:moveTo>
                      <a:pt x="0" y="919630"/>
                    </a:moveTo>
                    <a:lnTo>
                      <a:pt x="52647" y="919630"/>
                    </a:lnTo>
                    <a:lnTo>
                      <a:pt x="52647" y="766019"/>
                    </a:lnTo>
                    <a:lnTo>
                      <a:pt x="0" y="766019"/>
                    </a:lnTo>
                    <a:lnTo>
                      <a:pt x="0" y="919630"/>
                    </a:lnTo>
                    <a:close/>
                    <a:moveTo>
                      <a:pt x="411862" y="1872792"/>
                    </a:moveTo>
                    <a:lnTo>
                      <a:pt x="464509" y="1872792"/>
                    </a:lnTo>
                    <a:lnTo>
                      <a:pt x="464509" y="1719173"/>
                    </a:lnTo>
                    <a:lnTo>
                      <a:pt x="411862" y="1719173"/>
                    </a:lnTo>
                    <a:lnTo>
                      <a:pt x="411862" y="1872792"/>
                    </a:lnTo>
                    <a:close/>
                    <a:moveTo>
                      <a:pt x="411862" y="2340466"/>
                    </a:moveTo>
                    <a:lnTo>
                      <a:pt x="464509" y="2340466"/>
                    </a:lnTo>
                    <a:lnTo>
                      <a:pt x="464509" y="2186847"/>
                    </a:lnTo>
                    <a:lnTo>
                      <a:pt x="411862" y="2186847"/>
                    </a:lnTo>
                    <a:lnTo>
                      <a:pt x="411862" y="2340466"/>
                    </a:lnTo>
                    <a:close/>
                    <a:moveTo>
                      <a:pt x="205931" y="1387319"/>
                    </a:moveTo>
                    <a:lnTo>
                      <a:pt x="258578" y="1387319"/>
                    </a:lnTo>
                    <a:lnTo>
                      <a:pt x="258578" y="1233700"/>
                    </a:lnTo>
                    <a:lnTo>
                      <a:pt x="205931" y="1233700"/>
                    </a:lnTo>
                    <a:lnTo>
                      <a:pt x="205931" y="1387319"/>
                    </a:lnTo>
                    <a:close/>
                    <a:moveTo>
                      <a:pt x="308896" y="669413"/>
                    </a:moveTo>
                    <a:lnTo>
                      <a:pt x="361543" y="669413"/>
                    </a:lnTo>
                    <a:lnTo>
                      <a:pt x="361543" y="515797"/>
                    </a:lnTo>
                    <a:lnTo>
                      <a:pt x="308896" y="515797"/>
                    </a:lnTo>
                    <a:lnTo>
                      <a:pt x="308896" y="669413"/>
                    </a:lnTo>
                    <a:close/>
                    <a:moveTo>
                      <a:pt x="308896" y="2107191"/>
                    </a:moveTo>
                    <a:lnTo>
                      <a:pt x="361543" y="2107191"/>
                    </a:lnTo>
                    <a:lnTo>
                      <a:pt x="361543" y="1953580"/>
                    </a:lnTo>
                    <a:lnTo>
                      <a:pt x="308896" y="1953580"/>
                    </a:lnTo>
                    <a:lnTo>
                      <a:pt x="308896" y="2107191"/>
                    </a:lnTo>
                    <a:close/>
                    <a:moveTo>
                      <a:pt x="411862" y="2107191"/>
                    </a:moveTo>
                    <a:lnTo>
                      <a:pt x="464509" y="2107191"/>
                    </a:lnTo>
                    <a:lnTo>
                      <a:pt x="464509" y="1953580"/>
                    </a:lnTo>
                    <a:lnTo>
                      <a:pt x="411862" y="1953580"/>
                    </a:lnTo>
                    <a:lnTo>
                      <a:pt x="411862" y="2107191"/>
                    </a:lnTo>
                    <a:close/>
                    <a:moveTo>
                      <a:pt x="102966" y="1154014"/>
                    </a:moveTo>
                    <a:lnTo>
                      <a:pt x="155612" y="1154014"/>
                    </a:lnTo>
                    <a:lnTo>
                      <a:pt x="155612" y="1000396"/>
                    </a:lnTo>
                    <a:lnTo>
                      <a:pt x="102966" y="1000396"/>
                    </a:lnTo>
                    <a:lnTo>
                      <a:pt x="102966" y="1154014"/>
                    </a:lnTo>
                    <a:close/>
                    <a:moveTo>
                      <a:pt x="308896" y="1622592"/>
                    </a:moveTo>
                    <a:lnTo>
                      <a:pt x="361543" y="1622592"/>
                    </a:lnTo>
                    <a:lnTo>
                      <a:pt x="361543" y="1468974"/>
                    </a:lnTo>
                    <a:lnTo>
                      <a:pt x="308896" y="1468974"/>
                    </a:lnTo>
                    <a:lnTo>
                      <a:pt x="308896" y="1622592"/>
                    </a:lnTo>
                    <a:close/>
                    <a:moveTo>
                      <a:pt x="411862" y="669413"/>
                    </a:moveTo>
                    <a:lnTo>
                      <a:pt x="464509" y="669413"/>
                    </a:lnTo>
                    <a:lnTo>
                      <a:pt x="464509" y="515797"/>
                    </a:lnTo>
                    <a:lnTo>
                      <a:pt x="411862" y="515797"/>
                    </a:lnTo>
                    <a:lnTo>
                      <a:pt x="411862" y="669413"/>
                    </a:lnTo>
                    <a:close/>
                    <a:moveTo>
                      <a:pt x="102966" y="1622592"/>
                    </a:moveTo>
                    <a:lnTo>
                      <a:pt x="155612" y="1622592"/>
                    </a:lnTo>
                    <a:lnTo>
                      <a:pt x="155612" y="1468974"/>
                    </a:lnTo>
                    <a:lnTo>
                      <a:pt x="102966" y="1468974"/>
                    </a:lnTo>
                    <a:lnTo>
                      <a:pt x="102966" y="1622592"/>
                    </a:lnTo>
                    <a:close/>
                    <a:moveTo>
                      <a:pt x="514829" y="1387319"/>
                    </a:moveTo>
                    <a:lnTo>
                      <a:pt x="567475" y="1387319"/>
                    </a:lnTo>
                    <a:lnTo>
                      <a:pt x="567475" y="1233700"/>
                    </a:lnTo>
                    <a:lnTo>
                      <a:pt x="514829" y="1233700"/>
                    </a:lnTo>
                    <a:lnTo>
                      <a:pt x="514829" y="1387319"/>
                    </a:lnTo>
                    <a:close/>
                    <a:moveTo>
                      <a:pt x="0" y="669413"/>
                    </a:moveTo>
                    <a:lnTo>
                      <a:pt x="52647" y="669413"/>
                    </a:lnTo>
                    <a:lnTo>
                      <a:pt x="52647" y="515797"/>
                    </a:lnTo>
                    <a:lnTo>
                      <a:pt x="0" y="515797"/>
                    </a:lnTo>
                    <a:lnTo>
                      <a:pt x="0" y="669413"/>
                    </a:lnTo>
                    <a:close/>
                    <a:moveTo>
                      <a:pt x="0" y="1387319"/>
                    </a:moveTo>
                    <a:lnTo>
                      <a:pt x="52647" y="1387319"/>
                    </a:lnTo>
                    <a:lnTo>
                      <a:pt x="52647" y="1233700"/>
                    </a:lnTo>
                    <a:lnTo>
                      <a:pt x="0" y="1233700"/>
                    </a:lnTo>
                    <a:lnTo>
                      <a:pt x="0" y="1387319"/>
                    </a:lnTo>
                    <a:close/>
                    <a:moveTo>
                      <a:pt x="514829" y="1872792"/>
                    </a:moveTo>
                    <a:lnTo>
                      <a:pt x="567475" y="1872792"/>
                    </a:lnTo>
                    <a:lnTo>
                      <a:pt x="567475" y="1719173"/>
                    </a:lnTo>
                    <a:lnTo>
                      <a:pt x="514829" y="1719173"/>
                    </a:lnTo>
                    <a:lnTo>
                      <a:pt x="514829" y="1872792"/>
                    </a:lnTo>
                    <a:close/>
                    <a:moveTo>
                      <a:pt x="0" y="1154014"/>
                    </a:moveTo>
                    <a:lnTo>
                      <a:pt x="52647" y="1154014"/>
                    </a:lnTo>
                    <a:lnTo>
                      <a:pt x="52647" y="1000396"/>
                    </a:lnTo>
                    <a:lnTo>
                      <a:pt x="0" y="1000396"/>
                    </a:lnTo>
                    <a:lnTo>
                      <a:pt x="0" y="1154014"/>
                    </a:lnTo>
                    <a:close/>
                    <a:moveTo>
                      <a:pt x="514829" y="1622592"/>
                    </a:moveTo>
                    <a:lnTo>
                      <a:pt x="567475" y="1622592"/>
                    </a:lnTo>
                    <a:lnTo>
                      <a:pt x="567475" y="1468974"/>
                    </a:lnTo>
                    <a:lnTo>
                      <a:pt x="514829" y="1468974"/>
                    </a:lnTo>
                    <a:lnTo>
                      <a:pt x="514829" y="1622592"/>
                    </a:lnTo>
                    <a:close/>
                    <a:moveTo>
                      <a:pt x="102966" y="2107191"/>
                    </a:moveTo>
                    <a:lnTo>
                      <a:pt x="155612" y="2107191"/>
                    </a:lnTo>
                    <a:lnTo>
                      <a:pt x="155612" y="1953580"/>
                    </a:lnTo>
                    <a:lnTo>
                      <a:pt x="102966" y="1953580"/>
                    </a:lnTo>
                    <a:lnTo>
                      <a:pt x="102966" y="2107191"/>
                    </a:lnTo>
                    <a:close/>
                    <a:moveTo>
                      <a:pt x="514829" y="2107191"/>
                    </a:moveTo>
                    <a:lnTo>
                      <a:pt x="567475" y="2107191"/>
                    </a:lnTo>
                    <a:lnTo>
                      <a:pt x="567475" y="1953580"/>
                    </a:lnTo>
                    <a:lnTo>
                      <a:pt x="514829" y="1953580"/>
                    </a:lnTo>
                    <a:lnTo>
                      <a:pt x="514829" y="2107191"/>
                    </a:lnTo>
                    <a:close/>
                    <a:moveTo>
                      <a:pt x="205931" y="1622592"/>
                    </a:moveTo>
                    <a:lnTo>
                      <a:pt x="258578" y="1622592"/>
                    </a:lnTo>
                    <a:lnTo>
                      <a:pt x="258578" y="1468974"/>
                    </a:lnTo>
                    <a:lnTo>
                      <a:pt x="205931" y="1468974"/>
                    </a:lnTo>
                    <a:lnTo>
                      <a:pt x="205931" y="1622592"/>
                    </a:lnTo>
                    <a:close/>
                    <a:moveTo>
                      <a:pt x="205931" y="1154014"/>
                    </a:moveTo>
                    <a:lnTo>
                      <a:pt x="258578" y="1154014"/>
                    </a:lnTo>
                    <a:lnTo>
                      <a:pt x="258578" y="1000396"/>
                    </a:lnTo>
                    <a:lnTo>
                      <a:pt x="205931" y="1000396"/>
                    </a:lnTo>
                    <a:lnTo>
                      <a:pt x="205931" y="1154014"/>
                    </a:lnTo>
                    <a:close/>
                    <a:moveTo>
                      <a:pt x="514829" y="919630"/>
                    </a:moveTo>
                    <a:lnTo>
                      <a:pt x="567475" y="919630"/>
                    </a:lnTo>
                    <a:lnTo>
                      <a:pt x="567475" y="766019"/>
                    </a:lnTo>
                    <a:lnTo>
                      <a:pt x="514829" y="766019"/>
                    </a:lnTo>
                    <a:lnTo>
                      <a:pt x="514829" y="919630"/>
                    </a:lnTo>
                    <a:close/>
                    <a:moveTo>
                      <a:pt x="0" y="1872792"/>
                    </a:moveTo>
                    <a:lnTo>
                      <a:pt x="52647" y="1872792"/>
                    </a:lnTo>
                    <a:lnTo>
                      <a:pt x="52647" y="1719173"/>
                    </a:lnTo>
                    <a:lnTo>
                      <a:pt x="0" y="1719173"/>
                    </a:lnTo>
                    <a:lnTo>
                      <a:pt x="0" y="1872792"/>
                    </a:lnTo>
                    <a:close/>
                    <a:moveTo>
                      <a:pt x="514829" y="1154014"/>
                    </a:moveTo>
                    <a:lnTo>
                      <a:pt x="567475" y="1154014"/>
                    </a:lnTo>
                    <a:lnTo>
                      <a:pt x="567475" y="1000396"/>
                    </a:lnTo>
                    <a:lnTo>
                      <a:pt x="514829" y="1000396"/>
                    </a:lnTo>
                    <a:lnTo>
                      <a:pt x="514829" y="1154014"/>
                    </a:lnTo>
                    <a:close/>
                    <a:moveTo>
                      <a:pt x="308896" y="2340466"/>
                    </a:moveTo>
                    <a:lnTo>
                      <a:pt x="361543" y="2340466"/>
                    </a:lnTo>
                    <a:lnTo>
                      <a:pt x="361543" y="2186847"/>
                    </a:lnTo>
                    <a:lnTo>
                      <a:pt x="308896" y="2186847"/>
                    </a:lnTo>
                    <a:lnTo>
                      <a:pt x="308896" y="2340466"/>
                    </a:lnTo>
                    <a:close/>
                    <a:moveTo>
                      <a:pt x="308896" y="1154014"/>
                    </a:moveTo>
                    <a:lnTo>
                      <a:pt x="361543" y="1154014"/>
                    </a:lnTo>
                    <a:lnTo>
                      <a:pt x="361543" y="1000396"/>
                    </a:lnTo>
                    <a:lnTo>
                      <a:pt x="308896" y="1000396"/>
                    </a:lnTo>
                    <a:lnTo>
                      <a:pt x="308896" y="1154014"/>
                    </a:lnTo>
                    <a:close/>
                    <a:moveTo>
                      <a:pt x="514829" y="669413"/>
                    </a:moveTo>
                    <a:lnTo>
                      <a:pt x="567475" y="669413"/>
                    </a:lnTo>
                    <a:lnTo>
                      <a:pt x="567475" y="515797"/>
                    </a:lnTo>
                    <a:lnTo>
                      <a:pt x="514829" y="515797"/>
                    </a:lnTo>
                    <a:lnTo>
                      <a:pt x="514829" y="669413"/>
                    </a:lnTo>
                    <a:close/>
                    <a:moveTo>
                      <a:pt x="205931" y="1872792"/>
                    </a:moveTo>
                    <a:lnTo>
                      <a:pt x="258578" y="1872792"/>
                    </a:lnTo>
                    <a:lnTo>
                      <a:pt x="258578" y="1719173"/>
                    </a:lnTo>
                    <a:lnTo>
                      <a:pt x="205931" y="1719173"/>
                    </a:lnTo>
                    <a:lnTo>
                      <a:pt x="205931" y="1872792"/>
                    </a:lnTo>
                    <a:close/>
                    <a:moveTo>
                      <a:pt x="2515957" y="1197342"/>
                    </a:moveTo>
                    <a:lnTo>
                      <a:pt x="2570366" y="1229338"/>
                    </a:lnTo>
                    <a:lnTo>
                      <a:pt x="2570206" y="1090228"/>
                    </a:lnTo>
                    <a:lnTo>
                      <a:pt x="2517546" y="1090228"/>
                    </a:lnTo>
                    <a:lnTo>
                      <a:pt x="2515957" y="1197342"/>
                    </a:lnTo>
                    <a:close/>
                    <a:moveTo>
                      <a:pt x="1383527" y="403836"/>
                    </a:moveTo>
                    <a:lnTo>
                      <a:pt x="1436172" y="403836"/>
                    </a:lnTo>
                    <a:lnTo>
                      <a:pt x="1436172" y="250219"/>
                    </a:lnTo>
                    <a:lnTo>
                      <a:pt x="1383527" y="250219"/>
                    </a:lnTo>
                    <a:lnTo>
                      <a:pt x="1383527" y="403836"/>
                    </a:lnTo>
                    <a:close/>
                    <a:moveTo>
                      <a:pt x="1280562" y="403836"/>
                    </a:moveTo>
                    <a:lnTo>
                      <a:pt x="1333207" y="403836"/>
                    </a:lnTo>
                    <a:lnTo>
                      <a:pt x="1333207" y="250219"/>
                    </a:lnTo>
                    <a:lnTo>
                      <a:pt x="1280562" y="250219"/>
                    </a:lnTo>
                    <a:lnTo>
                      <a:pt x="1280562" y="403836"/>
                    </a:lnTo>
                    <a:close/>
                    <a:moveTo>
                      <a:pt x="1589464" y="153617"/>
                    </a:moveTo>
                    <a:lnTo>
                      <a:pt x="1642109" y="153617"/>
                    </a:lnTo>
                    <a:lnTo>
                      <a:pt x="1642109" y="0"/>
                    </a:lnTo>
                    <a:lnTo>
                      <a:pt x="1589464" y="0"/>
                    </a:lnTo>
                    <a:lnTo>
                      <a:pt x="1589464" y="153617"/>
                    </a:lnTo>
                    <a:close/>
                    <a:moveTo>
                      <a:pt x="1383527" y="153617"/>
                    </a:moveTo>
                    <a:lnTo>
                      <a:pt x="1436172" y="153617"/>
                    </a:lnTo>
                    <a:lnTo>
                      <a:pt x="1436172" y="0"/>
                    </a:lnTo>
                    <a:lnTo>
                      <a:pt x="1383527" y="0"/>
                    </a:lnTo>
                    <a:lnTo>
                      <a:pt x="1383527" y="153617"/>
                    </a:lnTo>
                    <a:close/>
                    <a:moveTo>
                      <a:pt x="1589464" y="638217"/>
                    </a:moveTo>
                    <a:lnTo>
                      <a:pt x="1642109" y="638217"/>
                    </a:lnTo>
                    <a:lnTo>
                      <a:pt x="1642109" y="484600"/>
                    </a:lnTo>
                    <a:lnTo>
                      <a:pt x="1589464" y="484600"/>
                    </a:lnTo>
                    <a:lnTo>
                      <a:pt x="1589464" y="638217"/>
                    </a:lnTo>
                    <a:close/>
                    <a:moveTo>
                      <a:pt x="1074632" y="403836"/>
                    </a:moveTo>
                    <a:lnTo>
                      <a:pt x="1127278" y="403836"/>
                    </a:lnTo>
                    <a:lnTo>
                      <a:pt x="1127278" y="250219"/>
                    </a:lnTo>
                    <a:lnTo>
                      <a:pt x="1074632" y="250219"/>
                    </a:lnTo>
                    <a:lnTo>
                      <a:pt x="1074632" y="403836"/>
                    </a:lnTo>
                    <a:close/>
                    <a:moveTo>
                      <a:pt x="1280562" y="638217"/>
                    </a:moveTo>
                    <a:lnTo>
                      <a:pt x="1333207" y="638217"/>
                    </a:lnTo>
                    <a:lnTo>
                      <a:pt x="1333207" y="484600"/>
                    </a:lnTo>
                    <a:lnTo>
                      <a:pt x="1280562" y="484600"/>
                    </a:lnTo>
                    <a:lnTo>
                      <a:pt x="1280562" y="638217"/>
                    </a:lnTo>
                    <a:close/>
                    <a:moveTo>
                      <a:pt x="1383527" y="871522"/>
                    </a:moveTo>
                    <a:lnTo>
                      <a:pt x="1436172" y="871522"/>
                    </a:lnTo>
                    <a:lnTo>
                      <a:pt x="1436172" y="717903"/>
                    </a:lnTo>
                    <a:lnTo>
                      <a:pt x="1383527" y="717903"/>
                    </a:lnTo>
                    <a:lnTo>
                      <a:pt x="1383527" y="871522"/>
                    </a:lnTo>
                    <a:close/>
                    <a:moveTo>
                      <a:pt x="1177597" y="153617"/>
                    </a:moveTo>
                    <a:lnTo>
                      <a:pt x="1230250" y="153617"/>
                    </a:lnTo>
                    <a:lnTo>
                      <a:pt x="1230250" y="0"/>
                    </a:lnTo>
                    <a:lnTo>
                      <a:pt x="1177597" y="0"/>
                    </a:lnTo>
                    <a:lnTo>
                      <a:pt x="1177597" y="153617"/>
                    </a:lnTo>
                    <a:close/>
                    <a:moveTo>
                      <a:pt x="1074632" y="871522"/>
                    </a:moveTo>
                    <a:lnTo>
                      <a:pt x="1127278" y="871522"/>
                    </a:lnTo>
                    <a:lnTo>
                      <a:pt x="1127278" y="717903"/>
                    </a:lnTo>
                    <a:lnTo>
                      <a:pt x="1074632" y="717903"/>
                    </a:lnTo>
                    <a:lnTo>
                      <a:pt x="1074632" y="871522"/>
                    </a:lnTo>
                    <a:close/>
                    <a:moveTo>
                      <a:pt x="1280562" y="871522"/>
                    </a:moveTo>
                    <a:lnTo>
                      <a:pt x="1333207" y="871522"/>
                    </a:lnTo>
                    <a:lnTo>
                      <a:pt x="1333207" y="717903"/>
                    </a:lnTo>
                    <a:lnTo>
                      <a:pt x="1280562" y="717903"/>
                    </a:lnTo>
                    <a:lnTo>
                      <a:pt x="1280562" y="871522"/>
                    </a:lnTo>
                    <a:close/>
                    <a:moveTo>
                      <a:pt x="1074632" y="153617"/>
                    </a:moveTo>
                    <a:lnTo>
                      <a:pt x="1127278" y="153617"/>
                    </a:lnTo>
                    <a:lnTo>
                      <a:pt x="1127278" y="0"/>
                    </a:lnTo>
                    <a:lnTo>
                      <a:pt x="1074632" y="0"/>
                    </a:lnTo>
                    <a:lnTo>
                      <a:pt x="1074632" y="153617"/>
                    </a:lnTo>
                    <a:close/>
                    <a:moveTo>
                      <a:pt x="1280562" y="153617"/>
                    </a:moveTo>
                    <a:lnTo>
                      <a:pt x="1333207" y="153617"/>
                    </a:lnTo>
                    <a:lnTo>
                      <a:pt x="1333207" y="0"/>
                    </a:lnTo>
                    <a:lnTo>
                      <a:pt x="1280562" y="0"/>
                    </a:lnTo>
                    <a:lnTo>
                      <a:pt x="1280562" y="153617"/>
                    </a:lnTo>
                    <a:close/>
                    <a:moveTo>
                      <a:pt x="1589464" y="871522"/>
                    </a:moveTo>
                    <a:lnTo>
                      <a:pt x="1642109" y="871522"/>
                    </a:lnTo>
                    <a:lnTo>
                      <a:pt x="1642109" y="717903"/>
                    </a:lnTo>
                    <a:lnTo>
                      <a:pt x="1589464" y="717903"/>
                    </a:lnTo>
                    <a:lnTo>
                      <a:pt x="1589464" y="871522"/>
                    </a:lnTo>
                    <a:close/>
                    <a:moveTo>
                      <a:pt x="1486492" y="153617"/>
                    </a:moveTo>
                    <a:lnTo>
                      <a:pt x="1539144" y="153617"/>
                    </a:lnTo>
                    <a:lnTo>
                      <a:pt x="1539144" y="0"/>
                    </a:lnTo>
                    <a:lnTo>
                      <a:pt x="1486492" y="0"/>
                    </a:lnTo>
                    <a:lnTo>
                      <a:pt x="1486492" y="153617"/>
                    </a:lnTo>
                    <a:close/>
                    <a:moveTo>
                      <a:pt x="1074632" y="638217"/>
                    </a:moveTo>
                    <a:lnTo>
                      <a:pt x="1127278" y="638217"/>
                    </a:lnTo>
                    <a:lnTo>
                      <a:pt x="1127278" y="484600"/>
                    </a:lnTo>
                    <a:lnTo>
                      <a:pt x="1074632" y="484600"/>
                    </a:lnTo>
                    <a:lnTo>
                      <a:pt x="1074632" y="638217"/>
                    </a:lnTo>
                    <a:close/>
                    <a:moveTo>
                      <a:pt x="1177597" y="403836"/>
                    </a:moveTo>
                    <a:lnTo>
                      <a:pt x="1230250" y="403836"/>
                    </a:lnTo>
                    <a:lnTo>
                      <a:pt x="1230250" y="250219"/>
                    </a:lnTo>
                    <a:lnTo>
                      <a:pt x="1177597" y="250219"/>
                    </a:lnTo>
                    <a:lnTo>
                      <a:pt x="1177597" y="403836"/>
                    </a:lnTo>
                    <a:close/>
                    <a:moveTo>
                      <a:pt x="1589464" y="403836"/>
                    </a:moveTo>
                    <a:lnTo>
                      <a:pt x="1642109" y="403836"/>
                    </a:lnTo>
                    <a:lnTo>
                      <a:pt x="1642109" y="250219"/>
                    </a:lnTo>
                    <a:lnTo>
                      <a:pt x="1589464" y="250219"/>
                    </a:lnTo>
                    <a:lnTo>
                      <a:pt x="1589464" y="403836"/>
                    </a:lnTo>
                    <a:close/>
                    <a:moveTo>
                      <a:pt x="1486492" y="403836"/>
                    </a:moveTo>
                    <a:lnTo>
                      <a:pt x="1539144" y="403836"/>
                    </a:lnTo>
                    <a:lnTo>
                      <a:pt x="1539144" y="250219"/>
                    </a:lnTo>
                    <a:lnTo>
                      <a:pt x="1486492" y="250219"/>
                    </a:lnTo>
                    <a:lnTo>
                      <a:pt x="1486492" y="403836"/>
                    </a:lnTo>
                    <a:close/>
                    <a:moveTo>
                      <a:pt x="1486492" y="871522"/>
                    </a:moveTo>
                    <a:lnTo>
                      <a:pt x="1539144" y="871522"/>
                    </a:lnTo>
                    <a:lnTo>
                      <a:pt x="1539144" y="717903"/>
                    </a:lnTo>
                    <a:lnTo>
                      <a:pt x="1486492" y="717903"/>
                    </a:lnTo>
                    <a:lnTo>
                      <a:pt x="1486492" y="871522"/>
                    </a:lnTo>
                    <a:close/>
                    <a:moveTo>
                      <a:pt x="1383527" y="638217"/>
                    </a:moveTo>
                    <a:lnTo>
                      <a:pt x="1436172" y="638217"/>
                    </a:lnTo>
                    <a:lnTo>
                      <a:pt x="1436172" y="484600"/>
                    </a:lnTo>
                    <a:lnTo>
                      <a:pt x="1383527" y="484600"/>
                    </a:lnTo>
                    <a:lnTo>
                      <a:pt x="1383527" y="638217"/>
                    </a:lnTo>
                    <a:close/>
                    <a:moveTo>
                      <a:pt x="1177597" y="871522"/>
                    </a:moveTo>
                    <a:lnTo>
                      <a:pt x="1230250" y="871522"/>
                    </a:lnTo>
                    <a:lnTo>
                      <a:pt x="1230250" y="717903"/>
                    </a:lnTo>
                    <a:lnTo>
                      <a:pt x="1177597" y="717903"/>
                    </a:lnTo>
                    <a:lnTo>
                      <a:pt x="1177597" y="871522"/>
                    </a:lnTo>
                    <a:close/>
                    <a:moveTo>
                      <a:pt x="1177597" y="638217"/>
                    </a:moveTo>
                    <a:lnTo>
                      <a:pt x="1230250" y="638217"/>
                    </a:lnTo>
                    <a:lnTo>
                      <a:pt x="1230250" y="484600"/>
                    </a:lnTo>
                    <a:lnTo>
                      <a:pt x="1177597" y="484600"/>
                    </a:lnTo>
                    <a:lnTo>
                      <a:pt x="1177597" y="638217"/>
                    </a:lnTo>
                    <a:close/>
                    <a:moveTo>
                      <a:pt x="1486492" y="638217"/>
                    </a:moveTo>
                    <a:lnTo>
                      <a:pt x="1539144" y="638217"/>
                    </a:lnTo>
                    <a:lnTo>
                      <a:pt x="1539144" y="484600"/>
                    </a:lnTo>
                    <a:lnTo>
                      <a:pt x="1486492" y="484600"/>
                    </a:lnTo>
                    <a:lnTo>
                      <a:pt x="1486492" y="638217"/>
                    </a:lnTo>
                    <a:close/>
                    <a:moveTo>
                      <a:pt x="1177597" y="1066151"/>
                    </a:moveTo>
                    <a:lnTo>
                      <a:pt x="1230250" y="1066151"/>
                    </a:lnTo>
                    <a:lnTo>
                      <a:pt x="1230250" y="953184"/>
                    </a:lnTo>
                    <a:lnTo>
                      <a:pt x="1177597" y="953184"/>
                    </a:lnTo>
                    <a:lnTo>
                      <a:pt x="1177597" y="1066151"/>
                    </a:lnTo>
                    <a:close/>
                    <a:moveTo>
                      <a:pt x="1074632" y="1066151"/>
                    </a:moveTo>
                    <a:lnTo>
                      <a:pt x="1127278" y="1066151"/>
                    </a:lnTo>
                    <a:lnTo>
                      <a:pt x="1127278" y="953184"/>
                    </a:lnTo>
                    <a:lnTo>
                      <a:pt x="1074632" y="953184"/>
                    </a:lnTo>
                    <a:lnTo>
                      <a:pt x="1074632" y="1066151"/>
                    </a:lnTo>
                    <a:close/>
                    <a:moveTo>
                      <a:pt x="1280562" y="1066151"/>
                    </a:moveTo>
                    <a:lnTo>
                      <a:pt x="1333207" y="1066151"/>
                    </a:lnTo>
                    <a:lnTo>
                      <a:pt x="1333207" y="953184"/>
                    </a:lnTo>
                    <a:lnTo>
                      <a:pt x="1280562" y="953184"/>
                    </a:lnTo>
                    <a:lnTo>
                      <a:pt x="1280562" y="1066151"/>
                    </a:lnTo>
                    <a:close/>
                    <a:moveTo>
                      <a:pt x="1383527" y="1066151"/>
                    </a:moveTo>
                    <a:lnTo>
                      <a:pt x="1436172" y="1066151"/>
                    </a:lnTo>
                    <a:lnTo>
                      <a:pt x="1436172" y="953184"/>
                    </a:lnTo>
                    <a:lnTo>
                      <a:pt x="1383527" y="953184"/>
                    </a:lnTo>
                    <a:lnTo>
                      <a:pt x="1383527" y="1066151"/>
                    </a:lnTo>
                    <a:close/>
                    <a:moveTo>
                      <a:pt x="1486492" y="1066151"/>
                    </a:moveTo>
                    <a:lnTo>
                      <a:pt x="1539144" y="1066151"/>
                    </a:lnTo>
                    <a:lnTo>
                      <a:pt x="1539144" y="953184"/>
                    </a:lnTo>
                    <a:lnTo>
                      <a:pt x="1486492" y="953184"/>
                    </a:lnTo>
                    <a:lnTo>
                      <a:pt x="1486492" y="1066151"/>
                    </a:lnTo>
                    <a:close/>
                    <a:moveTo>
                      <a:pt x="1589464" y="1066151"/>
                    </a:moveTo>
                    <a:lnTo>
                      <a:pt x="1642109" y="1066151"/>
                    </a:lnTo>
                    <a:lnTo>
                      <a:pt x="1642109" y="953184"/>
                    </a:lnTo>
                    <a:lnTo>
                      <a:pt x="1589464" y="953184"/>
                    </a:lnTo>
                    <a:lnTo>
                      <a:pt x="1589464" y="1066151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FF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</p:grp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1BF9215D-28C1-43AD-9EE5-F638F258E000}"/>
                </a:ext>
              </a:extLst>
            </p:cNvPr>
            <p:cNvSpPr/>
            <p:nvPr/>
          </p:nvSpPr>
          <p:spPr>
            <a:xfrm>
              <a:off x="1403936" y="5028889"/>
              <a:ext cx="6336128" cy="125360"/>
            </a:xfrm>
            <a:custGeom>
              <a:avLst/>
              <a:gdLst/>
              <a:ahLst/>
              <a:cxnLst/>
              <a:rect l="0" t="0" r="0" b="0"/>
              <a:pathLst>
                <a:path w="6336128" h="125360">
                  <a:moveTo>
                    <a:pt x="0" y="0"/>
                  </a:moveTo>
                  <a:lnTo>
                    <a:pt x="6336128" y="0"/>
                  </a:lnTo>
                  <a:lnTo>
                    <a:pt x="6336128" y="125360"/>
                  </a:lnTo>
                  <a:lnTo>
                    <a:pt x="0" y="125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grpSp>
          <p:nvGrpSpPr>
            <p:cNvPr id="358" name="组合 357">
              <a:extLst>
                <a:ext uri="{FF2B5EF4-FFF2-40B4-BE49-F238E27FC236}">
                  <a16:creationId xmlns:a16="http://schemas.microsoft.com/office/drawing/2014/main" id="{30D114D7-97E5-484C-A5EE-926935FB8CAA}"/>
                </a:ext>
              </a:extLst>
            </p:cNvPr>
            <p:cNvGrpSpPr/>
            <p:nvPr/>
          </p:nvGrpSpPr>
          <p:grpSpPr>
            <a:xfrm flipH="1">
              <a:off x="6515040" y="4637427"/>
              <a:ext cx="227423" cy="391577"/>
              <a:chOff x="6515098" y="4637427"/>
              <a:chExt cx="227423" cy="391577"/>
            </a:xfrm>
          </p:grpSpPr>
          <p:grpSp>
            <p:nvGrpSpPr>
              <p:cNvPr id="471" name="带喇叭的人">
                <a:extLst>
                  <a:ext uri="{FF2B5EF4-FFF2-40B4-BE49-F238E27FC236}">
                    <a16:creationId xmlns:a16="http://schemas.microsoft.com/office/drawing/2014/main" id="{19936556-6E26-487A-8CE2-63245C56AAA0}"/>
                  </a:ext>
                </a:extLst>
              </p:cNvPr>
              <p:cNvGrpSpPr/>
              <p:nvPr/>
            </p:nvGrpSpPr>
            <p:grpSpPr>
              <a:xfrm>
                <a:off x="6515098" y="4637427"/>
                <a:ext cx="115257" cy="391577"/>
                <a:chOff x="6515098" y="4637427"/>
                <a:chExt cx="115257" cy="391577"/>
              </a:xfrm>
            </p:grpSpPr>
            <p:sp>
              <p:nvSpPr>
                <p:cNvPr id="478" name="任意多边形: 形状 477">
                  <a:extLst>
                    <a:ext uri="{FF2B5EF4-FFF2-40B4-BE49-F238E27FC236}">
                      <a16:creationId xmlns:a16="http://schemas.microsoft.com/office/drawing/2014/main" id="{B49546E3-B81D-4B05-9203-2626541974BB}"/>
                    </a:ext>
                  </a:extLst>
                </p:cNvPr>
                <p:cNvSpPr/>
                <p:nvPr/>
              </p:nvSpPr>
              <p:spPr>
                <a:xfrm>
                  <a:off x="6515098" y="4637427"/>
                  <a:ext cx="57207" cy="568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207" h="56803">
                      <a:moveTo>
                        <a:pt x="-59" y="28401"/>
                      </a:moveTo>
                      <a:cubicBezTo>
                        <a:pt x="-59" y="12709"/>
                        <a:pt x="12747" y="0"/>
                        <a:pt x="28574" y="0"/>
                      </a:cubicBezTo>
                      <a:cubicBezTo>
                        <a:pt x="44342" y="0"/>
                        <a:pt x="57148" y="12709"/>
                        <a:pt x="57148" y="28401"/>
                      </a:cubicBezTo>
                      <a:cubicBezTo>
                        <a:pt x="57148" y="44065"/>
                        <a:pt x="44342" y="56803"/>
                        <a:pt x="28574" y="56803"/>
                      </a:cubicBezTo>
                      <a:cubicBezTo>
                        <a:pt x="12747" y="56803"/>
                        <a:pt x="-59" y="44065"/>
                        <a:pt x="-59" y="284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79" name="任意多边形: 形状 478">
                  <a:extLst>
                    <a:ext uri="{FF2B5EF4-FFF2-40B4-BE49-F238E27FC236}">
                      <a16:creationId xmlns:a16="http://schemas.microsoft.com/office/drawing/2014/main" id="{6AEAB66C-C6EE-4953-9B68-6AA691876528}"/>
                    </a:ext>
                  </a:extLst>
                </p:cNvPr>
                <p:cNvSpPr/>
                <p:nvPr/>
              </p:nvSpPr>
              <p:spPr>
                <a:xfrm>
                  <a:off x="6516831" y="4702703"/>
                  <a:ext cx="53644" cy="326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644" h="326301">
                      <a:moveTo>
                        <a:pt x="106" y="22872"/>
                      </a:moveTo>
                      <a:cubicBezTo>
                        <a:pt x="106" y="22872"/>
                        <a:pt x="3400" y="0"/>
                        <a:pt x="27469" y="0"/>
                      </a:cubicBezTo>
                      <a:cubicBezTo>
                        <a:pt x="51538" y="-418"/>
                        <a:pt x="53644" y="22872"/>
                        <a:pt x="53644" y="22872"/>
                      </a:cubicBezTo>
                      <a:lnTo>
                        <a:pt x="53644" y="154433"/>
                      </a:lnTo>
                      <a:lnTo>
                        <a:pt x="47857" y="162816"/>
                      </a:lnTo>
                      <a:lnTo>
                        <a:pt x="47857" y="307594"/>
                      </a:lnTo>
                      <a:cubicBezTo>
                        <a:pt x="47857" y="307594"/>
                        <a:pt x="48662" y="326295"/>
                        <a:pt x="27621" y="326295"/>
                      </a:cubicBezTo>
                      <a:cubicBezTo>
                        <a:pt x="6579" y="326295"/>
                        <a:pt x="8094" y="305999"/>
                        <a:pt x="8094" y="305999"/>
                      </a:cubicBezTo>
                      <a:lnTo>
                        <a:pt x="8185" y="162816"/>
                      </a:lnTo>
                      <a:cubicBezTo>
                        <a:pt x="8185" y="162816"/>
                        <a:pt x="562" y="157175"/>
                        <a:pt x="0" y="144217"/>
                      </a:cubicBezTo>
                      <a:cubicBezTo>
                        <a:pt x="0" y="144217"/>
                        <a:pt x="106" y="22872"/>
                        <a:pt x="106" y="228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80" name="任意多边形: 形状 479">
                  <a:extLst>
                    <a:ext uri="{FF2B5EF4-FFF2-40B4-BE49-F238E27FC236}">
                      <a16:creationId xmlns:a16="http://schemas.microsoft.com/office/drawing/2014/main" id="{014D0015-BBDB-43E7-93B9-E1799D5FD753}"/>
                    </a:ext>
                  </a:extLst>
                </p:cNvPr>
                <p:cNvSpPr/>
                <p:nvPr/>
              </p:nvSpPr>
              <p:spPr>
                <a:xfrm>
                  <a:off x="6534192" y="4683746"/>
                  <a:ext cx="96163" cy="86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163" h="86348">
                      <a:moveTo>
                        <a:pt x="13539" y="27254"/>
                      </a:moveTo>
                      <a:lnTo>
                        <a:pt x="66935" y="53923"/>
                      </a:lnTo>
                      <a:lnTo>
                        <a:pt x="72547" y="10385"/>
                      </a:lnTo>
                      <a:cubicBezTo>
                        <a:pt x="72547" y="10385"/>
                        <a:pt x="74256" y="-487"/>
                        <a:pt x="84447" y="0"/>
                      </a:cubicBezTo>
                      <a:cubicBezTo>
                        <a:pt x="99240" y="374"/>
                        <a:pt x="95663" y="13422"/>
                        <a:pt x="95663" y="13422"/>
                      </a:cubicBezTo>
                      <a:lnTo>
                        <a:pt x="91001" y="61011"/>
                      </a:lnTo>
                      <a:cubicBezTo>
                        <a:pt x="91001" y="61011"/>
                        <a:pt x="90508" y="72871"/>
                        <a:pt x="87340" y="80940"/>
                      </a:cubicBezTo>
                      <a:cubicBezTo>
                        <a:pt x="83332" y="90950"/>
                        <a:pt x="66082" y="83955"/>
                        <a:pt x="66082" y="83955"/>
                      </a:cubicBezTo>
                      <a:lnTo>
                        <a:pt x="3500" y="56281"/>
                      </a:lnTo>
                      <a:cubicBezTo>
                        <a:pt x="3500" y="56315"/>
                        <a:pt x="-2229" y="47305"/>
                        <a:pt x="728" y="36056"/>
                      </a:cubicBezTo>
                      <a:cubicBezTo>
                        <a:pt x="3683" y="24809"/>
                        <a:pt x="13539" y="27254"/>
                        <a:pt x="13539" y="27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81" name="任意多边形: 形状 480">
                  <a:extLst>
                    <a:ext uri="{FF2B5EF4-FFF2-40B4-BE49-F238E27FC236}">
                      <a16:creationId xmlns:a16="http://schemas.microsoft.com/office/drawing/2014/main" id="{9DF9A398-C643-46BB-B60E-442677090036}"/>
                    </a:ext>
                  </a:extLst>
                </p:cNvPr>
                <p:cNvSpPr/>
                <p:nvPr/>
              </p:nvSpPr>
              <p:spPr>
                <a:xfrm>
                  <a:off x="6614897" y="4672847"/>
                  <a:ext cx="10108" cy="415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08" h="41513">
                      <a:moveTo>
                        <a:pt x="0" y="0"/>
                      </a:moveTo>
                      <a:lnTo>
                        <a:pt x="10108" y="0"/>
                      </a:lnTo>
                      <a:lnTo>
                        <a:pt x="10108" y="41513"/>
                      </a:lnTo>
                      <a:lnTo>
                        <a:pt x="0" y="415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</p:grp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E59B7DBC-8861-4E75-804F-061E9499A86B}"/>
                  </a:ext>
                </a:extLst>
              </p:cNvPr>
              <p:cNvSpPr/>
              <p:nvPr/>
            </p:nvSpPr>
            <p:spPr>
              <a:xfrm>
                <a:off x="6663225" y="4639852"/>
                <a:ext cx="79296" cy="78754"/>
              </a:xfrm>
              <a:custGeom>
                <a:avLst/>
                <a:gdLst/>
                <a:ahLst/>
                <a:cxnLst/>
                <a:rect l="0" t="0" r="0" b="0"/>
                <a:pathLst>
                  <a:path w="79296" h="78754">
                    <a:moveTo>
                      <a:pt x="0" y="0"/>
                    </a:moveTo>
                    <a:lnTo>
                      <a:pt x="79296" y="37919"/>
                    </a:lnTo>
                    <a:lnTo>
                      <a:pt x="0" y="7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A2D6BE0D-BA6A-4739-82B9-381008F6973E}"/>
                  </a:ext>
                </a:extLst>
              </p:cNvPr>
              <p:cNvSpPr/>
              <p:nvPr/>
            </p:nvSpPr>
            <p:spPr>
              <a:xfrm>
                <a:off x="6614232" y="4673709"/>
                <a:ext cx="53588" cy="14497"/>
              </a:xfrm>
              <a:custGeom>
                <a:avLst/>
                <a:gdLst/>
                <a:ahLst/>
                <a:cxnLst/>
                <a:rect l="0" t="0" r="0" b="0"/>
                <a:pathLst>
                  <a:path w="53588" h="14497">
                    <a:moveTo>
                      <a:pt x="0" y="0"/>
                    </a:moveTo>
                    <a:lnTo>
                      <a:pt x="53588" y="0"/>
                    </a:lnTo>
                    <a:lnTo>
                      <a:pt x="53588" y="14497"/>
                    </a:lnTo>
                    <a:lnTo>
                      <a:pt x="0" y="144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25DC0DEB-91DF-4257-8BC9-D6F69129FEDA}"/>
                  </a:ext>
                </a:extLst>
              </p:cNvPr>
              <p:cNvSpPr/>
              <p:nvPr/>
            </p:nvSpPr>
            <p:spPr>
              <a:xfrm>
                <a:off x="6561847" y="4785045"/>
                <a:ext cx="83075" cy="77537"/>
              </a:xfrm>
              <a:custGeom>
                <a:avLst/>
                <a:gdLst/>
                <a:ahLst/>
                <a:cxnLst/>
                <a:rect l="0" t="0" r="0" b="0"/>
                <a:pathLst>
                  <a:path w="83075" h="77537">
                    <a:moveTo>
                      <a:pt x="31845" y="0"/>
                    </a:moveTo>
                    <a:lnTo>
                      <a:pt x="83075" y="35999"/>
                    </a:lnTo>
                    <a:lnTo>
                      <a:pt x="47076" y="77537"/>
                    </a:lnTo>
                    <a:lnTo>
                      <a:pt x="0" y="40153"/>
                    </a:lnTo>
                    <a:lnTo>
                      <a:pt x="31845" y="0"/>
                    </a:lnTo>
                    <a:close/>
                  </a:path>
                </a:pathLst>
              </a:custGeom>
              <a:solidFill>
                <a:srgbClr val="236EA1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id="{32604B9D-E364-49F6-94E6-C168E3046DDE}"/>
                  </a:ext>
                </a:extLst>
              </p:cNvPr>
              <p:cNvSpPr/>
              <p:nvPr/>
            </p:nvSpPr>
            <p:spPr>
              <a:xfrm>
                <a:off x="6575410" y="4792952"/>
                <a:ext cx="62828" cy="58639"/>
              </a:xfrm>
              <a:custGeom>
                <a:avLst/>
                <a:gdLst/>
                <a:ahLst/>
                <a:cxnLst/>
                <a:rect l="0" t="0" r="0" b="0"/>
                <a:pathLst>
                  <a:path w="62828" h="58639">
                    <a:moveTo>
                      <a:pt x="24084" y="0"/>
                    </a:moveTo>
                    <a:lnTo>
                      <a:pt x="62828" y="27225"/>
                    </a:lnTo>
                    <a:lnTo>
                      <a:pt x="35602" y="58639"/>
                    </a:lnTo>
                    <a:lnTo>
                      <a:pt x="0" y="30366"/>
                    </a:lnTo>
                    <a:lnTo>
                      <a:pt x="240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id="{48F6F8A5-83E6-4B62-A327-834875D627C8}"/>
                  </a:ext>
                </a:extLst>
              </p:cNvPr>
              <p:cNvSpPr/>
              <p:nvPr/>
            </p:nvSpPr>
            <p:spPr>
              <a:xfrm>
                <a:off x="6626979" y="4689479"/>
                <a:ext cx="27412" cy="119825"/>
              </a:xfrm>
              <a:custGeom>
                <a:avLst/>
                <a:gdLst/>
                <a:ahLst/>
                <a:cxnLst/>
                <a:rect l="0" t="0" r="0" b="0"/>
                <a:pathLst>
                  <a:path w="27412" h="119825" fill="none">
                    <a:moveTo>
                      <a:pt x="0" y="119813"/>
                    </a:moveTo>
                    <a:cubicBezTo>
                      <a:pt x="4674" y="114205"/>
                      <a:pt x="5538" y="113936"/>
                      <a:pt x="13893" y="113936"/>
                    </a:cubicBezTo>
                    <a:cubicBezTo>
                      <a:pt x="24223" y="113936"/>
                      <a:pt x="19919" y="115548"/>
                      <a:pt x="26183" y="110730"/>
                    </a:cubicBezTo>
                    <a:cubicBezTo>
                      <a:pt x="30169" y="107664"/>
                      <a:pt x="23310" y="94656"/>
                      <a:pt x="21908" y="92028"/>
                    </a:cubicBezTo>
                    <a:cubicBezTo>
                      <a:pt x="18676" y="85969"/>
                      <a:pt x="16015" y="80466"/>
                      <a:pt x="13359" y="74395"/>
                    </a:cubicBezTo>
                    <a:cubicBezTo>
                      <a:pt x="10501" y="67864"/>
                      <a:pt x="9722" y="59907"/>
                      <a:pt x="8015" y="53021"/>
                    </a:cubicBezTo>
                    <a:cubicBezTo>
                      <a:pt x="6527" y="47067"/>
                      <a:pt x="6946" y="40478"/>
                      <a:pt x="6946" y="34319"/>
                    </a:cubicBezTo>
                    <a:cubicBezTo>
                      <a:pt x="6946" y="28179"/>
                      <a:pt x="6412" y="21841"/>
                      <a:pt x="6412" y="15617"/>
                    </a:cubicBezTo>
                    <a:cubicBezTo>
                      <a:pt x="6412" y="8420"/>
                      <a:pt x="8166" y="5446"/>
                      <a:pt x="10152" y="1190"/>
                    </a:cubicBezTo>
                    <a:cubicBezTo>
                      <a:pt x="11147" y="-941"/>
                      <a:pt x="12147" y="525"/>
                      <a:pt x="13359" y="0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2BCC2B4B-02C5-422D-AED9-BD8A8399A483}"/>
                  </a:ext>
                </a:extLst>
              </p:cNvPr>
              <p:cNvSpPr/>
              <p:nvPr/>
            </p:nvSpPr>
            <p:spPr>
              <a:xfrm rot="-900000">
                <a:off x="6585577" y="4818179"/>
                <a:ext cx="28594" cy="20695"/>
              </a:xfrm>
              <a:custGeom>
                <a:avLst/>
                <a:gdLst/>
                <a:ahLst/>
                <a:cxnLst/>
                <a:rect l="0" t="0" r="0" b="0"/>
                <a:pathLst>
                  <a:path w="28594" h="20695" fill="none">
                    <a:moveTo>
                      <a:pt x="496" y="0"/>
                    </a:moveTo>
                    <a:cubicBezTo>
                      <a:pt x="-2179" y="3744"/>
                      <a:pt x="6714" y="6806"/>
                      <a:pt x="9434" y="10516"/>
                    </a:cubicBezTo>
                    <a:cubicBezTo>
                      <a:pt x="12911" y="15257"/>
                      <a:pt x="15667" y="19405"/>
                      <a:pt x="19425" y="24188"/>
                    </a:cubicBezTo>
                    <a:cubicBezTo>
                      <a:pt x="20272" y="25265"/>
                      <a:pt x="21662" y="26425"/>
                      <a:pt x="22580" y="27343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</p:grp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0C4503CE-B6C4-476A-8BF9-0FC05FB1C29F}"/>
                </a:ext>
              </a:extLst>
            </p:cNvPr>
            <p:cNvSpPr/>
            <p:nvPr/>
          </p:nvSpPr>
          <p:spPr>
            <a:xfrm>
              <a:off x="6386582" y="3288148"/>
              <a:ext cx="142282" cy="152583"/>
            </a:xfrm>
            <a:custGeom>
              <a:avLst/>
              <a:gdLst/>
              <a:ahLst/>
              <a:cxnLst/>
              <a:rect l="0" t="0" r="0" b="0"/>
              <a:pathLst>
                <a:path w="142282" h="152583">
                  <a:moveTo>
                    <a:pt x="0" y="0"/>
                  </a:moveTo>
                  <a:lnTo>
                    <a:pt x="142282" y="0"/>
                  </a:lnTo>
                  <a:lnTo>
                    <a:pt x="142282" y="152583"/>
                  </a:lnTo>
                  <a:lnTo>
                    <a:pt x="0" y="152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60" name="虚线">
              <a:extLst>
                <a:ext uri="{FF2B5EF4-FFF2-40B4-BE49-F238E27FC236}">
                  <a16:creationId xmlns:a16="http://schemas.microsoft.com/office/drawing/2014/main" id="{020147B0-D088-44B0-B05F-105F5D2EBC29}"/>
                </a:ext>
              </a:extLst>
            </p:cNvPr>
            <p:cNvSpPr/>
            <p:nvPr/>
          </p:nvSpPr>
          <p:spPr>
            <a:xfrm>
              <a:off x="3786627" y="3389169"/>
              <a:ext cx="3218509" cy="7600"/>
            </a:xfrm>
            <a:custGeom>
              <a:avLst/>
              <a:gdLst/>
              <a:ahLst/>
              <a:cxnLst/>
              <a:rect l="0" t="0" r="0" b="0"/>
              <a:pathLst>
                <a:path w="3218509" h="7600" fill="none">
                  <a:moveTo>
                    <a:pt x="0" y="0"/>
                  </a:moveTo>
                  <a:lnTo>
                    <a:pt x="3218509" y="0"/>
                  </a:lnTo>
                </a:path>
              </a:pathLst>
            </a:custGeom>
            <a:solidFill>
              <a:srgbClr val="FFFFFF"/>
            </a:solidFill>
            <a:ln w="2500" cap="flat">
              <a:solidFill>
                <a:srgbClr val="FF0000"/>
              </a:solidFill>
              <a:custDash>
                <a:ds d="600000" sp="400000"/>
              </a:custDash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61" name="虚线">
              <a:extLst>
                <a:ext uri="{FF2B5EF4-FFF2-40B4-BE49-F238E27FC236}">
                  <a16:creationId xmlns:a16="http://schemas.microsoft.com/office/drawing/2014/main" id="{EB26708B-3EA7-47BE-9435-7578E530043C}"/>
                </a:ext>
              </a:extLst>
            </p:cNvPr>
            <p:cNvSpPr/>
            <p:nvPr/>
          </p:nvSpPr>
          <p:spPr>
            <a:xfrm>
              <a:off x="3782736" y="3419569"/>
              <a:ext cx="3218509" cy="7600"/>
            </a:xfrm>
            <a:custGeom>
              <a:avLst/>
              <a:gdLst/>
              <a:ahLst/>
              <a:cxnLst/>
              <a:rect l="0" t="0" r="0" b="0"/>
              <a:pathLst>
                <a:path w="3218509" h="7600" fill="none">
                  <a:moveTo>
                    <a:pt x="0" y="0"/>
                  </a:moveTo>
                  <a:lnTo>
                    <a:pt x="3218509" y="0"/>
                  </a:lnTo>
                </a:path>
              </a:pathLst>
            </a:custGeom>
            <a:solidFill>
              <a:srgbClr val="FFFFFF"/>
            </a:solidFill>
            <a:ln w="2500" cap="flat">
              <a:solidFill>
                <a:srgbClr val="FF0000"/>
              </a:solidFill>
              <a:custDash>
                <a:ds d="600000" sp="400000"/>
              </a:custDash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62" name="虚线">
              <a:extLst>
                <a:ext uri="{FF2B5EF4-FFF2-40B4-BE49-F238E27FC236}">
                  <a16:creationId xmlns:a16="http://schemas.microsoft.com/office/drawing/2014/main" id="{AE52EA14-34CB-42E9-B3B3-91584F99A3C5}"/>
                </a:ext>
              </a:extLst>
            </p:cNvPr>
            <p:cNvSpPr/>
            <p:nvPr/>
          </p:nvSpPr>
          <p:spPr>
            <a:xfrm>
              <a:off x="3756227" y="3449969"/>
              <a:ext cx="3218509" cy="7600"/>
            </a:xfrm>
            <a:custGeom>
              <a:avLst/>
              <a:gdLst/>
              <a:ahLst/>
              <a:cxnLst/>
              <a:rect l="0" t="0" r="0" b="0"/>
              <a:pathLst>
                <a:path w="3218509" h="7600" fill="none">
                  <a:moveTo>
                    <a:pt x="0" y="0"/>
                  </a:moveTo>
                  <a:lnTo>
                    <a:pt x="3218509" y="0"/>
                  </a:lnTo>
                </a:path>
              </a:pathLst>
            </a:custGeom>
            <a:solidFill>
              <a:srgbClr val="FFFFFF"/>
            </a:solidFill>
            <a:ln w="2500" cap="flat">
              <a:solidFill>
                <a:srgbClr val="FF0000"/>
              </a:solidFill>
              <a:custDash>
                <a:ds d="600000" sp="400000"/>
              </a:custDash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63" name="任意多边形: 形状 362">
              <a:extLst>
                <a:ext uri="{FF2B5EF4-FFF2-40B4-BE49-F238E27FC236}">
                  <a16:creationId xmlns:a16="http://schemas.microsoft.com/office/drawing/2014/main" id="{C2861E1F-02A0-4169-AD86-B3E6C9B05C86}"/>
                </a:ext>
              </a:extLst>
            </p:cNvPr>
            <p:cNvSpPr/>
            <p:nvPr/>
          </p:nvSpPr>
          <p:spPr>
            <a:xfrm>
              <a:off x="2725823" y="1869166"/>
              <a:ext cx="1058125" cy="452056"/>
            </a:xfrm>
            <a:custGeom>
              <a:avLst/>
              <a:gdLst/>
              <a:ahLst/>
              <a:cxnLst/>
              <a:rect l="0" t="0" r="0" b="0"/>
              <a:pathLst>
                <a:path w="1058125" h="452056">
                  <a:moveTo>
                    <a:pt x="0" y="0"/>
                  </a:moveTo>
                  <a:lnTo>
                    <a:pt x="1058125" y="0"/>
                  </a:lnTo>
                  <a:lnTo>
                    <a:pt x="1058125" y="452056"/>
                  </a:lnTo>
                  <a:lnTo>
                    <a:pt x="0" y="452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grpSp>
          <p:nvGrpSpPr>
            <p:cNvPr id="364" name="组合 363">
              <a:extLst>
                <a:ext uri="{FF2B5EF4-FFF2-40B4-BE49-F238E27FC236}">
                  <a16:creationId xmlns:a16="http://schemas.microsoft.com/office/drawing/2014/main" id="{0605EE9C-E45E-430F-9202-9E9AA3A83A92}"/>
                </a:ext>
              </a:extLst>
            </p:cNvPr>
            <p:cNvGrpSpPr/>
            <p:nvPr/>
          </p:nvGrpSpPr>
          <p:grpSpPr>
            <a:xfrm>
              <a:off x="1991144" y="2193047"/>
              <a:ext cx="227424" cy="391577"/>
              <a:chOff x="1991144" y="2193047"/>
              <a:chExt cx="227424" cy="391577"/>
            </a:xfrm>
          </p:grpSpPr>
          <p:grpSp>
            <p:nvGrpSpPr>
              <p:cNvPr id="460" name="带喇叭的人">
                <a:extLst>
                  <a:ext uri="{FF2B5EF4-FFF2-40B4-BE49-F238E27FC236}">
                    <a16:creationId xmlns:a16="http://schemas.microsoft.com/office/drawing/2014/main" id="{414A7D47-C27E-4128-9808-B778784884F7}"/>
                  </a:ext>
                </a:extLst>
              </p:cNvPr>
              <p:cNvGrpSpPr/>
              <p:nvPr/>
            </p:nvGrpSpPr>
            <p:grpSpPr>
              <a:xfrm>
                <a:off x="1991144" y="2193047"/>
                <a:ext cx="115258" cy="391577"/>
                <a:chOff x="1991144" y="2193047"/>
                <a:chExt cx="115258" cy="391577"/>
              </a:xfrm>
            </p:grpSpPr>
            <p:sp>
              <p:nvSpPr>
                <p:cNvPr id="467" name="任意多边形: 形状 466">
                  <a:extLst>
                    <a:ext uri="{FF2B5EF4-FFF2-40B4-BE49-F238E27FC236}">
                      <a16:creationId xmlns:a16="http://schemas.microsoft.com/office/drawing/2014/main" id="{915A1D70-744A-4808-8967-3158542880EA}"/>
                    </a:ext>
                  </a:extLst>
                </p:cNvPr>
                <p:cNvSpPr/>
                <p:nvPr/>
              </p:nvSpPr>
              <p:spPr>
                <a:xfrm>
                  <a:off x="1991144" y="2193047"/>
                  <a:ext cx="57207" cy="568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207" h="56803">
                      <a:moveTo>
                        <a:pt x="-59" y="28401"/>
                      </a:moveTo>
                      <a:cubicBezTo>
                        <a:pt x="-59" y="12709"/>
                        <a:pt x="12747" y="0"/>
                        <a:pt x="28574" y="0"/>
                      </a:cubicBezTo>
                      <a:cubicBezTo>
                        <a:pt x="44342" y="0"/>
                        <a:pt x="57148" y="12709"/>
                        <a:pt x="57148" y="28401"/>
                      </a:cubicBezTo>
                      <a:cubicBezTo>
                        <a:pt x="57148" y="44065"/>
                        <a:pt x="44342" y="56803"/>
                        <a:pt x="28574" y="56803"/>
                      </a:cubicBezTo>
                      <a:cubicBezTo>
                        <a:pt x="12747" y="56803"/>
                        <a:pt x="-59" y="44065"/>
                        <a:pt x="-59" y="284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68" name="任意多边形: 形状 467">
                  <a:extLst>
                    <a:ext uri="{FF2B5EF4-FFF2-40B4-BE49-F238E27FC236}">
                      <a16:creationId xmlns:a16="http://schemas.microsoft.com/office/drawing/2014/main" id="{B208400E-39A4-4FE0-AC13-5BC79D34D9EA}"/>
                    </a:ext>
                  </a:extLst>
                </p:cNvPr>
                <p:cNvSpPr/>
                <p:nvPr/>
              </p:nvSpPr>
              <p:spPr>
                <a:xfrm>
                  <a:off x="1992878" y="2258323"/>
                  <a:ext cx="53644" cy="326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644" h="326301">
                      <a:moveTo>
                        <a:pt x="106" y="22872"/>
                      </a:moveTo>
                      <a:cubicBezTo>
                        <a:pt x="106" y="22872"/>
                        <a:pt x="3400" y="0"/>
                        <a:pt x="27469" y="0"/>
                      </a:cubicBezTo>
                      <a:cubicBezTo>
                        <a:pt x="51538" y="-418"/>
                        <a:pt x="53644" y="22872"/>
                        <a:pt x="53644" y="22872"/>
                      </a:cubicBezTo>
                      <a:lnTo>
                        <a:pt x="53644" y="154433"/>
                      </a:lnTo>
                      <a:lnTo>
                        <a:pt x="47857" y="162816"/>
                      </a:lnTo>
                      <a:lnTo>
                        <a:pt x="47857" y="307594"/>
                      </a:lnTo>
                      <a:cubicBezTo>
                        <a:pt x="47857" y="307594"/>
                        <a:pt x="48662" y="326295"/>
                        <a:pt x="27621" y="326295"/>
                      </a:cubicBezTo>
                      <a:cubicBezTo>
                        <a:pt x="6579" y="326295"/>
                        <a:pt x="8094" y="305999"/>
                        <a:pt x="8094" y="305999"/>
                      </a:cubicBezTo>
                      <a:lnTo>
                        <a:pt x="8185" y="162816"/>
                      </a:lnTo>
                      <a:cubicBezTo>
                        <a:pt x="8185" y="162816"/>
                        <a:pt x="562" y="157175"/>
                        <a:pt x="0" y="144217"/>
                      </a:cubicBezTo>
                      <a:cubicBezTo>
                        <a:pt x="0" y="144217"/>
                        <a:pt x="106" y="22872"/>
                        <a:pt x="106" y="228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69" name="任意多边形: 形状 468">
                  <a:extLst>
                    <a:ext uri="{FF2B5EF4-FFF2-40B4-BE49-F238E27FC236}">
                      <a16:creationId xmlns:a16="http://schemas.microsoft.com/office/drawing/2014/main" id="{DED0476C-7B32-4E0B-BA41-1B7EE852EA7D}"/>
                    </a:ext>
                  </a:extLst>
                </p:cNvPr>
                <p:cNvSpPr/>
                <p:nvPr/>
              </p:nvSpPr>
              <p:spPr>
                <a:xfrm>
                  <a:off x="2010239" y="2239365"/>
                  <a:ext cx="96163" cy="86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163" h="86348">
                      <a:moveTo>
                        <a:pt x="13539" y="27254"/>
                      </a:moveTo>
                      <a:lnTo>
                        <a:pt x="66935" y="53923"/>
                      </a:lnTo>
                      <a:lnTo>
                        <a:pt x="72547" y="10385"/>
                      </a:lnTo>
                      <a:cubicBezTo>
                        <a:pt x="72547" y="10385"/>
                        <a:pt x="74256" y="-487"/>
                        <a:pt x="84447" y="0"/>
                      </a:cubicBezTo>
                      <a:cubicBezTo>
                        <a:pt x="99240" y="374"/>
                        <a:pt x="95663" y="13422"/>
                        <a:pt x="95663" y="13422"/>
                      </a:cubicBezTo>
                      <a:lnTo>
                        <a:pt x="91001" y="61011"/>
                      </a:lnTo>
                      <a:cubicBezTo>
                        <a:pt x="91001" y="61011"/>
                        <a:pt x="90508" y="72871"/>
                        <a:pt x="87340" y="80940"/>
                      </a:cubicBezTo>
                      <a:cubicBezTo>
                        <a:pt x="83332" y="90950"/>
                        <a:pt x="66082" y="83955"/>
                        <a:pt x="66082" y="83955"/>
                      </a:cubicBezTo>
                      <a:lnTo>
                        <a:pt x="3500" y="56281"/>
                      </a:lnTo>
                      <a:cubicBezTo>
                        <a:pt x="3500" y="56315"/>
                        <a:pt x="-2229" y="47305"/>
                        <a:pt x="728" y="36056"/>
                      </a:cubicBezTo>
                      <a:cubicBezTo>
                        <a:pt x="3683" y="24809"/>
                        <a:pt x="13539" y="27254"/>
                        <a:pt x="13539" y="27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70" name="任意多边形: 形状 469">
                  <a:extLst>
                    <a:ext uri="{FF2B5EF4-FFF2-40B4-BE49-F238E27FC236}">
                      <a16:creationId xmlns:a16="http://schemas.microsoft.com/office/drawing/2014/main" id="{3F1AB789-1051-4315-9B16-E360CAB532C8}"/>
                    </a:ext>
                  </a:extLst>
                </p:cNvPr>
                <p:cNvSpPr/>
                <p:nvPr/>
              </p:nvSpPr>
              <p:spPr>
                <a:xfrm>
                  <a:off x="2090944" y="2228467"/>
                  <a:ext cx="10108" cy="415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08" h="41513">
                      <a:moveTo>
                        <a:pt x="0" y="0"/>
                      </a:moveTo>
                      <a:lnTo>
                        <a:pt x="10108" y="0"/>
                      </a:lnTo>
                      <a:lnTo>
                        <a:pt x="10108" y="41513"/>
                      </a:lnTo>
                      <a:lnTo>
                        <a:pt x="0" y="415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</p:grp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CC747870-A5CB-420E-9954-A8B7673F306D}"/>
                  </a:ext>
                </a:extLst>
              </p:cNvPr>
              <p:cNvSpPr/>
              <p:nvPr/>
            </p:nvSpPr>
            <p:spPr>
              <a:xfrm>
                <a:off x="2139272" y="2195472"/>
                <a:ext cx="79296" cy="78754"/>
              </a:xfrm>
              <a:custGeom>
                <a:avLst/>
                <a:gdLst/>
                <a:ahLst/>
                <a:cxnLst/>
                <a:rect l="0" t="0" r="0" b="0"/>
                <a:pathLst>
                  <a:path w="79296" h="78754">
                    <a:moveTo>
                      <a:pt x="0" y="0"/>
                    </a:moveTo>
                    <a:lnTo>
                      <a:pt x="79296" y="37919"/>
                    </a:lnTo>
                    <a:lnTo>
                      <a:pt x="0" y="7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49620B47-7E66-432B-B2C8-EF544248A408}"/>
                  </a:ext>
                </a:extLst>
              </p:cNvPr>
              <p:cNvSpPr/>
              <p:nvPr/>
            </p:nvSpPr>
            <p:spPr>
              <a:xfrm>
                <a:off x="2090278" y="2229329"/>
                <a:ext cx="53588" cy="14497"/>
              </a:xfrm>
              <a:custGeom>
                <a:avLst/>
                <a:gdLst/>
                <a:ahLst/>
                <a:cxnLst/>
                <a:rect l="0" t="0" r="0" b="0"/>
                <a:pathLst>
                  <a:path w="53588" h="14497">
                    <a:moveTo>
                      <a:pt x="0" y="0"/>
                    </a:moveTo>
                    <a:lnTo>
                      <a:pt x="53588" y="0"/>
                    </a:lnTo>
                    <a:lnTo>
                      <a:pt x="53588" y="14497"/>
                    </a:lnTo>
                    <a:lnTo>
                      <a:pt x="0" y="144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E0533A62-F413-450E-8BC7-F9EE6FA02D66}"/>
                  </a:ext>
                </a:extLst>
              </p:cNvPr>
              <p:cNvSpPr/>
              <p:nvPr/>
            </p:nvSpPr>
            <p:spPr>
              <a:xfrm>
                <a:off x="2037893" y="2340664"/>
                <a:ext cx="83075" cy="77537"/>
              </a:xfrm>
              <a:custGeom>
                <a:avLst/>
                <a:gdLst/>
                <a:ahLst/>
                <a:cxnLst/>
                <a:rect l="0" t="0" r="0" b="0"/>
                <a:pathLst>
                  <a:path w="83075" h="77537">
                    <a:moveTo>
                      <a:pt x="31845" y="0"/>
                    </a:moveTo>
                    <a:lnTo>
                      <a:pt x="83075" y="35999"/>
                    </a:lnTo>
                    <a:lnTo>
                      <a:pt x="47076" y="77537"/>
                    </a:lnTo>
                    <a:lnTo>
                      <a:pt x="0" y="40153"/>
                    </a:lnTo>
                    <a:lnTo>
                      <a:pt x="31845" y="0"/>
                    </a:lnTo>
                    <a:close/>
                  </a:path>
                </a:pathLst>
              </a:custGeom>
              <a:solidFill>
                <a:srgbClr val="236EA1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7BD1A847-E7C0-4B44-9DEB-115138027F3F}"/>
                  </a:ext>
                </a:extLst>
              </p:cNvPr>
              <p:cNvSpPr/>
              <p:nvPr/>
            </p:nvSpPr>
            <p:spPr>
              <a:xfrm>
                <a:off x="2051457" y="2348571"/>
                <a:ext cx="62828" cy="58639"/>
              </a:xfrm>
              <a:custGeom>
                <a:avLst/>
                <a:gdLst/>
                <a:ahLst/>
                <a:cxnLst/>
                <a:rect l="0" t="0" r="0" b="0"/>
                <a:pathLst>
                  <a:path w="62828" h="58639">
                    <a:moveTo>
                      <a:pt x="24084" y="0"/>
                    </a:moveTo>
                    <a:lnTo>
                      <a:pt x="62828" y="27225"/>
                    </a:lnTo>
                    <a:lnTo>
                      <a:pt x="35602" y="58639"/>
                    </a:lnTo>
                    <a:lnTo>
                      <a:pt x="0" y="30366"/>
                    </a:lnTo>
                    <a:lnTo>
                      <a:pt x="240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86AA4BF0-6593-4D4E-B9F7-C8343BDB76B9}"/>
                  </a:ext>
                </a:extLst>
              </p:cNvPr>
              <p:cNvSpPr/>
              <p:nvPr/>
            </p:nvSpPr>
            <p:spPr>
              <a:xfrm>
                <a:off x="2103026" y="2245099"/>
                <a:ext cx="27412" cy="119825"/>
              </a:xfrm>
              <a:custGeom>
                <a:avLst/>
                <a:gdLst/>
                <a:ahLst/>
                <a:cxnLst/>
                <a:rect l="0" t="0" r="0" b="0"/>
                <a:pathLst>
                  <a:path w="27412" h="119825" fill="none">
                    <a:moveTo>
                      <a:pt x="0" y="119813"/>
                    </a:moveTo>
                    <a:cubicBezTo>
                      <a:pt x="4674" y="114205"/>
                      <a:pt x="5538" y="113936"/>
                      <a:pt x="13893" y="113936"/>
                    </a:cubicBezTo>
                    <a:cubicBezTo>
                      <a:pt x="24223" y="113936"/>
                      <a:pt x="19919" y="115548"/>
                      <a:pt x="26183" y="110730"/>
                    </a:cubicBezTo>
                    <a:cubicBezTo>
                      <a:pt x="30169" y="107664"/>
                      <a:pt x="23310" y="94656"/>
                      <a:pt x="21908" y="92028"/>
                    </a:cubicBezTo>
                    <a:cubicBezTo>
                      <a:pt x="18676" y="85969"/>
                      <a:pt x="16015" y="80466"/>
                      <a:pt x="13359" y="74395"/>
                    </a:cubicBezTo>
                    <a:cubicBezTo>
                      <a:pt x="10501" y="67864"/>
                      <a:pt x="9722" y="59907"/>
                      <a:pt x="8015" y="53021"/>
                    </a:cubicBezTo>
                    <a:cubicBezTo>
                      <a:pt x="6527" y="47067"/>
                      <a:pt x="6946" y="40478"/>
                      <a:pt x="6946" y="34319"/>
                    </a:cubicBezTo>
                    <a:cubicBezTo>
                      <a:pt x="6946" y="28179"/>
                      <a:pt x="6412" y="21841"/>
                      <a:pt x="6412" y="15617"/>
                    </a:cubicBezTo>
                    <a:cubicBezTo>
                      <a:pt x="6412" y="8420"/>
                      <a:pt x="8166" y="5446"/>
                      <a:pt x="10152" y="1190"/>
                    </a:cubicBezTo>
                    <a:cubicBezTo>
                      <a:pt x="11147" y="-941"/>
                      <a:pt x="12147" y="525"/>
                      <a:pt x="13359" y="0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id="{16E6A51C-4CF5-4B33-8CEB-3E06C9A2C0E6}"/>
                  </a:ext>
                </a:extLst>
              </p:cNvPr>
              <p:cNvSpPr/>
              <p:nvPr/>
            </p:nvSpPr>
            <p:spPr>
              <a:xfrm rot="-900000">
                <a:off x="2061624" y="2373799"/>
                <a:ext cx="28594" cy="20695"/>
              </a:xfrm>
              <a:custGeom>
                <a:avLst/>
                <a:gdLst/>
                <a:ahLst/>
                <a:cxnLst/>
                <a:rect l="0" t="0" r="0" b="0"/>
                <a:pathLst>
                  <a:path w="28594" h="20695" fill="none">
                    <a:moveTo>
                      <a:pt x="496" y="0"/>
                    </a:moveTo>
                    <a:cubicBezTo>
                      <a:pt x="-2179" y="3744"/>
                      <a:pt x="6714" y="6806"/>
                      <a:pt x="9434" y="10516"/>
                    </a:cubicBezTo>
                    <a:cubicBezTo>
                      <a:pt x="12911" y="15257"/>
                      <a:pt x="15667" y="19405"/>
                      <a:pt x="19425" y="24188"/>
                    </a:cubicBezTo>
                    <a:cubicBezTo>
                      <a:pt x="20272" y="25265"/>
                      <a:pt x="21662" y="26425"/>
                      <a:pt x="22580" y="27343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</p:grpSp>
        <p:grpSp>
          <p:nvGrpSpPr>
            <p:cNvPr id="365" name="组合 364">
              <a:extLst>
                <a:ext uri="{FF2B5EF4-FFF2-40B4-BE49-F238E27FC236}">
                  <a16:creationId xmlns:a16="http://schemas.microsoft.com/office/drawing/2014/main" id="{84B51A56-581C-43DC-93C1-AC19B97B19ED}"/>
                </a:ext>
              </a:extLst>
            </p:cNvPr>
            <p:cNvGrpSpPr/>
            <p:nvPr/>
          </p:nvGrpSpPr>
          <p:grpSpPr>
            <a:xfrm flipH="1">
              <a:off x="4719485" y="1703751"/>
              <a:ext cx="227424" cy="391577"/>
              <a:chOff x="4719544" y="1703751"/>
              <a:chExt cx="227424" cy="391577"/>
            </a:xfrm>
          </p:grpSpPr>
          <p:grpSp>
            <p:nvGrpSpPr>
              <p:cNvPr id="449" name="带喇叭的人">
                <a:extLst>
                  <a:ext uri="{FF2B5EF4-FFF2-40B4-BE49-F238E27FC236}">
                    <a16:creationId xmlns:a16="http://schemas.microsoft.com/office/drawing/2014/main" id="{3E55992E-B363-4F17-A0B9-58C752827351}"/>
                  </a:ext>
                </a:extLst>
              </p:cNvPr>
              <p:cNvGrpSpPr/>
              <p:nvPr/>
            </p:nvGrpSpPr>
            <p:grpSpPr>
              <a:xfrm>
                <a:off x="4719544" y="1703751"/>
                <a:ext cx="115258" cy="391577"/>
                <a:chOff x="4719544" y="1703751"/>
                <a:chExt cx="115258" cy="391577"/>
              </a:xfrm>
            </p:grpSpPr>
            <p:sp>
              <p:nvSpPr>
                <p:cNvPr id="456" name="任意多边形: 形状 455">
                  <a:extLst>
                    <a:ext uri="{FF2B5EF4-FFF2-40B4-BE49-F238E27FC236}">
                      <a16:creationId xmlns:a16="http://schemas.microsoft.com/office/drawing/2014/main" id="{DA39A7B0-34A7-44D8-A1F8-BB36D8EC80AE}"/>
                    </a:ext>
                  </a:extLst>
                </p:cNvPr>
                <p:cNvSpPr/>
                <p:nvPr/>
              </p:nvSpPr>
              <p:spPr>
                <a:xfrm>
                  <a:off x="4719544" y="1703751"/>
                  <a:ext cx="57207" cy="568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207" h="56803">
                      <a:moveTo>
                        <a:pt x="-59" y="28401"/>
                      </a:moveTo>
                      <a:cubicBezTo>
                        <a:pt x="-59" y="12709"/>
                        <a:pt x="12747" y="0"/>
                        <a:pt x="28574" y="0"/>
                      </a:cubicBezTo>
                      <a:cubicBezTo>
                        <a:pt x="44342" y="0"/>
                        <a:pt x="57148" y="12709"/>
                        <a:pt x="57148" y="28401"/>
                      </a:cubicBezTo>
                      <a:cubicBezTo>
                        <a:pt x="57148" y="44065"/>
                        <a:pt x="44342" y="56803"/>
                        <a:pt x="28574" y="56803"/>
                      </a:cubicBezTo>
                      <a:cubicBezTo>
                        <a:pt x="12747" y="56803"/>
                        <a:pt x="-59" y="44065"/>
                        <a:pt x="-59" y="284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57" name="任意多边形: 形状 456">
                  <a:extLst>
                    <a:ext uri="{FF2B5EF4-FFF2-40B4-BE49-F238E27FC236}">
                      <a16:creationId xmlns:a16="http://schemas.microsoft.com/office/drawing/2014/main" id="{5FA0506F-E3D7-43BE-94A9-092922D622A9}"/>
                    </a:ext>
                  </a:extLst>
                </p:cNvPr>
                <p:cNvSpPr/>
                <p:nvPr/>
              </p:nvSpPr>
              <p:spPr>
                <a:xfrm>
                  <a:off x="4721278" y="1769027"/>
                  <a:ext cx="53644" cy="326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644" h="326301">
                      <a:moveTo>
                        <a:pt x="106" y="22872"/>
                      </a:moveTo>
                      <a:cubicBezTo>
                        <a:pt x="106" y="22872"/>
                        <a:pt x="3400" y="0"/>
                        <a:pt x="27469" y="0"/>
                      </a:cubicBezTo>
                      <a:cubicBezTo>
                        <a:pt x="51538" y="-418"/>
                        <a:pt x="53644" y="22872"/>
                        <a:pt x="53644" y="22872"/>
                      </a:cubicBezTo>
                      <a:lnTo>
                        <a:pt x="53644" y="154433"/>
                      </a:lnTo>
                      <a:lnTo>
                        <a:pt x="47857" y="162816"/>
                      </a:lnTo>
                      <a:lnTo>
                        <a:pt x="47857" y="307594"/>
                      </a:lnTo>
                      <a:cubicBezTo>
                        <a:pt x="47857" y="307594"/>
                        <a:pt x="48662" y="326295"/>
                        <a:pt x="27621" y="326295"/>
                      </a:cubicBezTo>
                      <a:cubicBezTo>
                        <a:pt x="6579" y="326295"/>
                        <a:pt x="8094" y="305999"/>
                        <a:pt x="8094" y="305999"/>
                      </a:cubicBezTo>
                      <a:lnTo>
                        <a:pt x="8185" y="162816"/>
                      </a:lnTo>
                      <a:cubicBezTo>
                        <a:pt x="8185" y="162816"/>
                        <a:pt x="562" y="157175"/>
                        <a:pt x="0" y="144217"/>
                      </a:cubicBezTo>
                      <a:cubicBezTo>
                        <a:pt x="0" y="144217"/>
                        <a:pt x="106" y="22872"/>
                        <a:pt x="106" y="228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58" name="任意多边形: 形状 457">
                  <a:extLst>
                    <a:ext uri="{FF2B5EF4-FFF2-40B4-BE49-F238E27FC236}">
                      <a16:creationId xmlns:a16="http://schemas.microsoft.com/office/drawing/2014/main" id="{77668D34-062A-423B-A19D-1EB6B37C9C71}"/>
                    </a:ext>
                  </a:extLst>
                </p:cNvPr>
                <p:cNvSpPr/>
                <p:nvPr/>
              </p:nvSpPr>
              <p:spPr>
                <a:xfrm>
                  <a:off x="4738639" y="1750070"/>
                  <a:ext cx="96163" cy="86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163" h="86348">
                      <a:moveTo>
                        <a:pt x="13539" y="27254"/>
                      </a:moveTo>
                      <a:lnTo>
                        <a:pt x="66935" y="53923"/>
                      </a:lnTo>
                      <a:lnTo>
                        <a:pt x="72547" y="10385"/>
                      </a:lnTo>
                      <a:cubicBezTo>
                        <a:pt x="72547" y="10385"/>
                        <a:pt x="74256" y="-487"/>
                        <a:pt x="84447" y="0"/>
                      </a:cubicBezTo>
                      <a:cubicBezTo>
                        <a:pt x="99240" y="374"/>
                        <a:pt x="95663" y="13422"/>
                        <a:pt x="95663" y="13422"/>
                      </a:cubicBezTo>
                      <a:lnTo>
                        <a:pt x="91001" y="61011"/>
                      </a:lnTo>
                      <a:cubicBezTo>
                        <a:pt x="91001" y="61011"/>
                        <a:pt x="90508" y="72871"/>
                        <a:pt x="87340" y="80940"/>
                      </a:cubicBezTo>
                      <a:cubicBezTo>
                        <a:pt x="83332" y="90950"/>
                        <a:pt x="66082" y="83955"/>
                        <a:pt x="66082" y="83955"/>
                      </a:cubicBezTo>
                      <a:lnTo>
                        <a:pt x="3500" y="56281"/>
                      </a:lnTo>
                      <a:cubicBezTo>
                        <a:pt x="3500" y="56315"/>
                        <a:pt x="-2229" y="47305"/>
                        <a:pt x="728" y="36056"/>
                      </a:cubicBezTo>
                      <a:cubicBezTo>
                        <a:pt x="3683" y="24809"/>
                        <a:pt x="13539" y="27254"/>
                        <a:pt x="13539" y="27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59" name="任意多边形: 形状 458">
                  <a:extLst>
                    <a:ext uri="{FF2B5EF4-FFF2-40B4-BE49-F238E27FC236}">
                      <a16:creationId xmlns:a16="http://schemas.microsoft.com/office/drawing/2014/main" id="{6383333A-EAE2-47BC-9BE2-692C8A4DB1A1}"/>
                    </a:ext>
                  </a:extLst>
                </p:cNvPr>
                <p:cNvSpPr/>
                <p:nvPr/>
              </p:nvSpPr>
              <p:spPr>
                <a:xfrm>
                  <a:off x="4819344" y="1739171"/>
                  <a:ext cx="10108" cy="415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08" h="41513">
                      <a:moveTo>
                        <a:pt x="0" y="0"/>
                      </a:moveTo>
                      <a:lnTo>
                        <a:pt x="10108" y="0"/>
                      </a:lnTo>
                      <a:lnTo>
                        <a:pt x="10108" y="41513"/>
                      </a:lnTo>
                      <a:lnTo>
                        <a:pt x="0" y="415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</p:grp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id="{8B296A9E-A999-4FEB-B8A5-C1B35B78EF13}"/>
                  </a:ext>
                </a:extLst>
              </p:cNvPr>
              <p:cNvSpPr/>
              <p:nvPr/>
            </p:nvSpPr>
            <p:spPr>
              <a:xfrm>
                <a:off x="4867672" y="1706176"/>
                <a:ext cx="79296" cy="78754"/>
              </a:xfrm>
              <a:custGeom>
                <a:avLst/>
                <a:gdLst/>
                <a:ahLst/>
                <a:cxnLst/>
                <a:rect l="0" t="0" r="0" b="0"/>
                <a:pathLst>
                  <a:path w="79296" h="78754">
                    <a:moveTo>
                      <a:pt x="0" y="0"/>
                    </a:moveTo>
                    <a:lnTo>
                      <a:pt x="79296" y="37919"/>
                    </a:lnTo>
                    <a:lnTo>
                      <a:pt x="0" y="7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id="{3A9460B3-1433-4791-A7F1-AA8C4925C2F1}"/>
                  </a:ext>
                </a:extLst>
              </p:cNvPr>
              <p:cNvSpPr/>
              <p:nvPr/>
            </p:nvSpPr>
            <p:spPr>
              <a:xfrm>
                <a:off x="4818678" y="1740033"/>
                <a:ext cx="53588" cy="14497"/>
              </a:xfrm>
              <a:custGeom>
                <a:avLst/>
                <a:gdLst/>
                <a:ahLst/>
                <a:cxnLst/>
                <a:rect l="0" t="0" r="0" b="0"/>
                <a:pathLst>
                  <a:path w="53588" h="14497">
                    <a:moveTo>
                      <a:pt x="0" y="0"/>
                    </a:moveTo>
                    <a:lnTo>
                      <a:pt x="53588" y="0"/>
                    </a:lnTo>
                    <a:lnTo>
                      <a:pt x="53588" y="14497"/>
                    </a:lnTo>
                    <a:lnTo>
                      <a:pt x="0" y="144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id="{3F1F7683-4E0A-459B-A20D-CEA31388874F}"/>
                  </a:ext>
                </a:extLst>
              </p:cNvPr>
              <p:cNvSpPr/>
              <p:nvPr/>
            </p:nvSpPr>
            <p:spPr>
              <a:xfrm>
                <a:off x="4766293" y="1851369"/>
                <a:ext cx="83075" cy="77537"/>
              </a:xfrm>
              <a:custGeom>
                <a:avLst/>
                <a:gdLst/>
                <a:ahLst/>
                <a:cxnLst/>
                <a:rect l="0" t="0" r="0" b="0"/>
                <a:pathLst>
                  <a:path w="83075" h="77537">
                    <a:moveTo>
                      <a:pt x="31845" y="0"/>
                    </a:moveTo>
                    <a:lnTo>
                      <a:pt x="83075" y="35999"/>
                    </a:lnTo>
                    <a:lnTo>
                      <a:pt x="47076" y="77537"/>
                    </a:lnTo>
                    <a:lnTo>
                      <a:pt x="0" y="40153"/>
                    </a:lnTo>
                    <a:lnTo>
                      <a:pt x="31845" y="0"/>
                    </a:lnTo>
                    <a:close/>
                  </a:path>
                </a:pathLst>
              </a:custGeom>
              <a:solidFill>
                <a:srgbClr val="236EA1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FBDD5B1A-50A4-422B-A079-98591CC5E9A8}"/>
                  </a:ext>
                </a:extLst>
              </p:cNvPr>
              <p:cNvSpPr/>
              <p:nvPr/>
            </p:nvSpPr>
            <p:spPr>
              <a:xfrm>
                <a:off x="4779857" y="1859276"/>
                <a:ext cx="62828" cy="58639"/>
              </a:xfrm>
              <a:custGeom>
                <a:avLst/>
                <a:gdLst/>
                <a:ahLst/>
                <a:cxnLst/>
                <a:rect l="0" t="0" r="0" b="0"/>
                <a:pathLst>
                  <a:path w="62828" h="58639">
                    <a:moveTo>
                      <a:pt x="24084" y="0"/>
                    </a:moveTo>
                    <a:lnTo>
                      <a:pt x="62828" y="27225"/>
                    </a:lnTo>
                    <a:lnTo>
                      <a:pt x="35602" y="58639"/>
                    </a:lnTo>
                    <a:lnTo>
                      <a:pt x="0" y="30366"/>
                    </a:lnTo>
                    <a:lnTo>
                      <a:pt x="240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C4E46E8B-B894-48BD-943A-871E96D2A2C7}"/>
                  </a:ext>
                </a:extLst>
              </p:cNvPr>
              <p:cNvSpPr/>
              <p:nvPr/>
            </p:nvSpPr>
            <p:spPr>
              <a:xfrm>
                <a:off x="4831426" y="1755803"/>
                <a:ext cx="27412" cy="119825"/>
              </a:xfrm>
              <a:custGeom>
                <a:avLst/>
                <a:gdLst/>
                <a:ahLst/>
                <a:cxnLst/>
                <a:rect l="0" t="0" r="0" b="0"/>
                <a:pathLst>
                  <a:path w="27412" h="119825" fill="none">
                    <a:moveTo>
                      <a:pt x="0" y="119813"/>
                    </a:moveTo>
                    <a:cubicBezTo>
                      <a:pt x="4674" y="114205"/>
                      <a:pt x="5538" y="113936"/>
                      <a:pt x="13893" y="113936"/>
                    </a:cubicBezTo>
                    <a:cubicBezTo>
                      <a:pt x="24223" y="113936"/>
                      <a:pt x="19919" y="115548"/>
                      <a:pt x="26183" y="110730"/>
                    </a:cubicBezTo>
                    <a:cubicBezTo>
                      <a:pt x="30169" y="107664"/>
                      <a:pt x="23310" y="94656"/>
                      <a:pt x="21908" y="92028"/>
                    </a:cubicBezTo>
                    <a:cubicBezTo>
                      <a:pt x="18676" y="85969"/>
                      <a:pt x="16015" y="80466"/>
                      <a:pt x="13359" y="74395"/>
                    </a:cubicBezTo>
                    <a:cubicBezTo>
                      <a:pt x="10501" y="67864"/>
                      <a:pt x="9722" y="59907"/>
                      <a:pt x="8015" y="53021"/>
                    </a:cubicBezTo>
                    <a:cubicBezTo>
                      <a:pt x="6527" y="47067"/>
                      <a:pt x="6946" y="40478"/>
                      <a:pt x="6946" y="34319"/>
                    </a:cubicBezTo>
                    <a:cubicBezTo>
                      <a:pt x="6946" y="28179"/>
                      <a:pt x="6412" y="21841"/>
                      <a:pt x="6412" y="15617"/>
                    </a:cubicBezTo>
                    <a:cubicBezTo>
                      <a:pt x="6412" y="8420"/>
                      <a:pt x="8166" y="5446"/>
                      <a:pt x="10152" y="1190"/>
                    </a:cubicBezTo>
                    <a:cubicBezTo>
                      <a:pt x="11147" y="-941"/>
                      <a:pt x="12147" y="525"/>
                      <a:pt x="13359" y="0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9EA20E71-BBF5-4757-B048-389BDE4803C9}"/>
                  </a:ext>
                </a:extLst>
              </p:cNvPr>
              <p:cNvSpPr/>
              <p:nvPr/>
            </p:nvSpPr>
            <p:spPr>
              <a:xfrm rot="-900000">
                <a:off x="4790024" y="1884503"/>
                <a:ext cx="28594" cy="20695"/>
              </a:xfrm>
              <a:custGeom>
                <a:avLst/>
                <a:gdLst/>
                <a:ahLst/>
                <a:cxnLst/>
                <a:rect l="0" t="0" r="0" b="0"/>
                <a:pathLst>
                  <a:path w="28594" h="20695" fill="none">
                    <a:moveTo>
                      <a:pt x="496" y="0"/>
                    </a:moveTo>
                    <a:cubicBezTo>
                      <a:pt x="-2179" y="3744"/>
                      <a:pt x="6714" y="6806"/>
                      <a:pt x="9434" y="10516"/>
                    </a:cubicBezTo>
                    <a:cubicBezTo>
                      <a:pt x="12911" y="15257"/>
                      <a:pt x="15667" y="19405"/>
                      <a:pt x="19425" y="24188"/>
                    </a:cubicBezTo>
                    <a:cubicBezTo>
                      <a:pt x="20272" y="25265"/>
                      <a:pt x="21662" y="26425"/>
                      <a:pt x="22580" y="27343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</p:grpSp>
        <p:grpSp>
          <p:nvGrpSpPr>
            <p:cNvPr id="366" name="组合 365">
              <a:extLst>
                <a:ext uri="{FF2B5EF4-FFF2-40B4-BE49-F238E27FC236}">
                  <a16:creationId xmlns:a16="http://schemas.microsoft.com/office/drawing/2014/main" id="{421DA38E-B527-4D8D-AEBD-6AE11C0EC416}"/>
                </a:ext>
              </a:extLst>
            </p:cNvPr>
            <p:cNvGrpSpPr/>
            <p:nvPr/>
          </p:nvGrpSpPr>
          <p:grpSpPr>
            <a:xfrm flipH="1">
              <a:off x="3127635" y="1929631"/>
              <a:ext cx="227424" cy="391577"/>
              <a:chOff x="3127694" y="1929631"/>
              <a:chExt cx="227424" cy="391577"/>
            </a:xfrm>
          </p:grpSpPr>
          <p:grpSp>
            <p:nvGrpSpPr>
              <p:cNvPr id="438" name="带喇叭的人">
                <a:extLst>
                  <a:ext uri="{FF2B5EF4-FFF2-40B4-BE49-F238E27FC236}">
                    <a16:creationId xmlns:a16="http://schemas.microsoft.com/office/drawing/2014/main" id="{DF19FA76-1638-47CE-92EB-BA34DEBE6E5A}"/>
                  </a:ext>
                </a:extLst>
              </p:cNvPr>
              <p:cNvGrpSpPr/>
              <p:nvPr/>
            </p:nvGrpSpPr>
            <p:grpSpPr>
              <a:xfrm>
                <a:off x="3127694" y="1929631"/>
                <a:ext cx="115257" cy="391577"/>
                <a:chOff x="3127694" y="1929631"/>
                <a:chExt cx="115257" cy="391577"/>
              </a:xfrm>
            </p:grpSpPr>
            <p:sp>
              <p:nvSpPr>
                <p:cNvPr id="445" name="任意多边形: 形状 444">
                  <a:extLst>
                    <a:ext uri="{FF2B5EF4-FFF2-40B4-BE49-F238E27FC236}">
                      <a16:creationId xmlns:a16="http://schemas.microsoft.com/office/drawing/2014/main" id="{437093AE-DF07-4766-9044-80E192AD9F80}"/>
                    </a:ext>
                  </a:extLst>
                </p:cNvPr>
                <p:cNvSpPr/>
                <p:nvPr/>
              </p:nvSpPr>
              <p:spPr>
                <a:xfrm>
                  <a:off x="3127694" y="1929631"/>
                  <a:ext cx="57207" cy="568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207" h="56803">
                      <a:moveTo>
                        <a:pt x="-59" y="28401"/>
                      </a:moveTo>
                      <a:cubicBezTo>
                        <a:pt x="-59" y="12709"/>
                        <a:pt x="12747" y="0"/>
                        <a:pt x="28574" y="0"/>
                      </a:cubicBezTo>
                      <a:cubicBezTo>
                        <a:pt x="44342" y="0"/>
                        <a:pt x="57148" y="12709"/>
                        <a:pt x="57148" y="28401"/>
                      </a:cubicBezTo>
                      <a:cubicBezTo>
                        <a:pt x="57148" y="44065"/>
                        <a:pt x="44342" y="56803"/>
                        <a:pt x="28574" y="56803"/>
                      </a:cubicBezTo>
                      <a:cubicBezTo>
                        <a:pt x="12747" y="56803"/>
                        <a:pt x="-59" y="44065"/>
                        <a:pt x="-59" y="284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46" name="任意多边形: 形状 445">
                  <a:extLst>
                    <a:ext uri="{FF2B5EF4-FFF2-40B4-BE49-F238E27FC236}">
                      <a16:creationId xmlns:a16="http://schemas.microsoft.com/office/drawing/2014/main" id="{E6CB4394-EF67-4AE6-BE74-B95115531157}"/>
                    </a:ext>
                  </a:extLst>
                </p:cNvPr>
                <p:cNvSpPr/>
                <p:nvPr/>
              </p:nvSpPr>
              <p:spPr>
                <a:xfrm>
                  <a:off x="3129428" y="1994907"/>
                  <a:ext cx="53644" cy="326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644" h="326301">
                      <a:moveTo>
                        <a:pt x="106" y="22872"/>
                      </a:moveTo>
                      <a:cubicBezTo>
                        <a:pt x="106" y="22872"/>
                        <a:pt x="3400" y="0"/>
                        <a:pt x="27469" y="0"/>
                      </a:cubicBezTo>
                      <a:cubicBezTo>
                        <a:pt x="51538" y="-418"/>
                        <a:pt x="53644" y="22872"/>
                        <a:pt x="53644" y="22872"/>
                      </a:cubicBezTo>
                      <a:lnTo>
                        <a:pt x="53644" y="154433"/>
                      </a:lnTo>
                      <a:lnTo>
                        <a:pt x="47857" y="162816"/>
                      </a:lnTo>
                      <a:lnTo>
                        <a:pt x="47857" y="307594"/>
                      </a:lnTo>
                      <a:cubicBezTo>
                        <a:pt x="47857" y="307594"/>
                        <a:pt x="48662" y="326295"/>
                        <a:pt x="27621" y="326295"/>
                      </a:cubicBezTo>
                      <a:cubicBezTo>
                        <a:pt x="6579" y="326295"/>
                        <a:pt x="8094" y="305999"/>
                        <a:pt x="8094" y="305999"/>
                      </a:cubicBezTo>
                      <a:lnTo>
                        <a:pt x="8185" y="162816"/>
                      </a:lnTo>
                      <a:cubicBezTo>
                        <a:pt x="8185" y="162816"/>
                        <a:pt x="562" y="157175"/>
                        <a:pt x="0" y="144217"/>
                      </a:cubicBezTo>
                      <a:cubicBezTo>
                        <a:pt x="0" y="144217"/>
                        <a:pt x="106" y="22872"/>
                        <a:pt x="106" y="228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47" name="任意多边形: 形状 446">
                  <a:extLst>
                    <a:ext uri="{FF2B5EF4-FFF2-40B4-BE49-F238E27FC236}">
                      <a16:creationId xmlns:a16="http://schemas.microsoft.com/office/drawing/2014/main" id="{4F55C605-9410-4AF9-A054-B5A137F768C1}"/>
                    </a:ext>
                  </a:extLst>
                </p:cNvPr>
                <p:cNvSpPr/>
                <p:nvPr/>
              </p:nvSpPr>
              <p:spPr>
                <a:xfrm>
                  <a:off x="3146788" y="1975949"/>
                  <a:ext cx="96163" cy="86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163" h="86348">
                      <a:moveTo>
                        <a:pt x="13539" y="27254"/>
                      </a:moveTo>
                      <a:lnTo>
                        <a:pt x="66935" y="53923"/>
                      </a:lnTo>
                      <a:lnTo>
                        <a:pt x="72547" y="10385"/>
                      </a:lnTo>
                      <a:cubicBezTo>
                        <a:pt x="72547" y="10385"/>
                        <a:pt x="74256" y="-487"/>
                        <a:pt x="84447" y="0"/>
                      </a:cubicBezTo>
                      <a:cubicBezTo>
                        <a:pt x="99240" y="374"/>
                        <a:pt x="95663" y="13422"/>
                        <a:pt x="95663" y="13422"/>
                      </a:cubicBezTo>
                      <a:lnTo>
                        <a:pt x="91001" y="61011"/>
                      </a:lnTo>
                      <a:cubicBezTo>
                        <a:pt x="91001" y="61011"/>
                        <a:pt x="90508" y="72871"/>
                        <a:pt x="87340" y="80940"/>
                      </a:cubicBezTo>
                      <a:cubicBezTo>
                        <a:pt x="83332" y="90950"/>
                        <a:pt x="66082" y="83955"/>
                        <a:pt x="66082" y="83955"/>
                      </a:cubicBezTo>
                      <a:lnTo>
                        <a:pt x="3500" y="56281"/>
                      </a:lnTo>
                      <a:cubicBezTo>
                        <a:pt x="3500" y="56315"/>
                        <a:pt x="-2229" y="47305"/>
                        <a:pt x="728" y="36056"/>
                      </a:cubicBezTo>
                      <a:cubicBezTo>
                        <a:pt x="3683" y="24809"/>
                        <a:pt x="13539" y="27254"/>
                        <a:pt x="13539" y="27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48" name="任意多边形: 形状 447">
                  <a:extLst>
                    <a:ext uri="{FF2B5EF4-FFF2-40B4-BE49-F238E27FC236}">
                      <a16:creationId xmlns:a16="http://schemas.microsoft.com/office/drawing/2014/main" id="{979C04F9-C716-47BA-8A1F-CEA707BADB47}"/>
                    </a:ext>
                  </a:extLst>
                </p:cNvPr>
                <p:cNvSpPr/>
                <p:nvPr/>
              </p:nvSpPr>
              <p:spPr>
                <a:xfrm>
                  <a:off x="3227493" y="1965051"/>
                  <a:ext cx="10108" cy="415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08" h="41513">
                      <a:moveTo>
                        <a:pt x="0" y="0"/>
                      </a:moveTo>
                      <a:lnTo>
                        <a:pt x="10108" y="0"/>
                      </a:lnTo>
                      <a:lnTo>
                        <a:pt x="10108" y="41513"/>
                      </a:lnTo>
                      <a:lnTo>
                        <a:pt x="0" y="415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</p:grp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AEA9774B-BD59-40DB-B24E-91FE64696180}"/>
                  </a:ext>
                </a:extLst>
              </p:cNvPr>
              <p:cNvSpPr/>
              <p:nvPr/>
            </p:nvSpPr>
            <p:spPr>
              <a:xfrm>
                <a:off x="3275822" y="1932056"/>
                <a:ext cx="79296" cy="78754"/>
              </a:xfrm>
              <a:custGeom>
                <a:avLst/>
                <a:gdLst/>
                <a:ahLst/>
                <a:cxnLst/>
                <a:rect l="0" t="0" r="0" b="0"/>
                <a:pathLst>
                  <a:path w="79296" h="78754">
                    <a:moveTo>
                      <a:pt x="0" y="0"/>
                    </a:moveTo>
                    <a:lnTo>
                      <a:pt x="79296" y="37919"/>
                    </a:lnTo>
                    <a:lnTo>
                      <a:pt x="0" y="7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346FDB4D-AD64-4ACF-9C36-64E94BB98316}"/>
                  </a:ext>
                </a:extLst>
              </p:cNvPr>
              <p:cNvSpPr/>
              <p:nvPr/>
            </p:nvSpPr>
            <p:spPr>
              <a:xfrm>
                <a:off x="3226828" y="1965913"/>
                <a:ext cx="53588" cy="14497"/>
              </a:xfrm>
              <a:custGeom>
                <a:avLst/>
                <a:gdLst/>
                <a:ahLst/>
                <a:cxnLst/>
                <a:rect l="0" t="0" r="0" b="0"/>
                <a:pathLst>
                  <a:path w="53588" h="14497">
                    <a:moveTo>
                      <a:pt x="0" y="0"/>
                    </a:moveTo>
                    <a:lnTo>
                      <a:pt x="53588" y="0"/>
                    </a:lnTo>
                    <a:lnTo>
                      <a:pt x="53588" y="14497"/>
                    </a:lnTo>
                    <a:lnTo>
                      <a:pt x="0" y="144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1B1EB217-557F-4F5D-A64B-CD683D338099}"/>
                  </a:ext>
                </a:extLst>
              </p:cNvPr>
              <p:cNvSpPr/>
              <p:nvPr/>
            </p:nvSpPr>
            <p:spPr>
              <a:xfrm>
                <a:off x="3174443" y="2077248"/>
                <a:ext cx="83075" cy="77537"/>
              </a:xfrm>
              <a:custGeom>
                <a:avLst/>
                <a:gdLst/>
                <a:ahLst/>
                <a:cxnLst/>
                <a:rect l="0" t="0" r="0" b="0"/>
                <a:pathLst>
                  <a:path w="83075" h="77537">
                    <a:moveTo>
                      <a:pt x="31845" y="0"/>
                    </a:moveTo>
                    <a:lnTo>
                      <a:pt x="83075" y="35999"/>
                    </a:lnTo>
                    <a:lnTo>
                      <a:pt x="47076" y="77537"/>
                    </a:lnTo>
                    <a:lnTo>
                      <a:pt x="0" y="40153"/>
                    </a:lnTo>
                    <a:lnTo>
                      <a:pt x="31845" y="0"/>
                    </a:lnTo>
                    <a:close/>
                  </a:path>
                </a:pathLst>
              </a:custGeom>
              <a:solidFill>
                <a:srgbClr val="236EA1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478FA692-F0DC-4353-A10A-F9502036A220}"/>
                  </a:ext>
                </a:extLst>
              </p:cNvPr>
              <p:cNvSpPr/>
              <p:nvPr/>
            </p:nvSpPr>
            <p:spPr>
              <a:xfrm>
                <a:off x="3188006" y="2085155"/>
                <a:ext cx="62828" cy="58639"/>
              </a:xfrm>
              <a:custGeom>
                <a:avLst/>
                <a:gdLst/>
                <a:ahLst/>
                <a:cxnLst/>
                <a:rect l="0" t="0" r="0" b="0"/>
                <a:pathLst>
                  <a:path w="62828" h="58639">
                    <a:moveTo>
                      <a:pt x="24084" y="0"/>
                    </a:moveTo>
                    <a:lnTo>
                      <a:pt x="62828" y="27225"/>
                    </a:lnTo>
                    <a:lnTo>
                      <a:pt x="35602" y="58639"/>
                    </a:lnTo>
                    <a:lnTo>
                      <a:pt x="0" y="30366"/>
                    </a:lnTo>
                    <a:lnTo>
                      <a:pt x="240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E04EC5D8-4648-46A2-A91F-40EDDCB41C9A}"/>
                  </a:ext>
                </a:extLst>
              </p:cNvPr>
              <p:cNvSpPr/>
              <p:nvPr/>
            </p:nvSpPr>
            <p:spPr>
              <a:xfrm>
                <a:off x="3239576" y="1981683"/>
                <a:ext cx="27412" cy="119825"/>
              </a:xfrm>
              <a:custGeom>
                <a:avLst/>
                <a:gdLst/>
                <a:ahLst/>
                <a:cxnLst/>
                <a:rect l="0" t="0" r="0" b="0"/>
                <a:pathLst>
                  <a:path w="27412" h="119825" fill="none">
                    <a:moveTo>
                      <a:pt x="0" y="119813"/>
                    </a:moveTo>
                    <a:cubicBezTo>
                      <a:pt x="4674" y="114205"/>
                      <a:pt x="5538" y="113936"/>
                      <a:pt x="13893" y="113936"/>
                    </a:cubicBezTo>
                    <a:cubicBezTo>
                      <a:pt x="24223" y="113936"/>
                      <a:pt x="19919" y="115548"/>
                      <a:pt x="26183" y="110730"/>
                    </a:cubicBezTo>
                    <a:cubicBezTo>
                      <a:pt x="30169" y="107664"/>
                      <a:pt x="23310" y="94656"/>
                      <a:pt x="21908" y="92028"/>
                    </a:cubicBezTo>
                    <a:cubicBezTo>
                      <a:pt x="18676" y="85969"/>
                      <a:pt x="16015" y="80466"/>
                      <a:pt x="13359" y="74395"/>
                    </a:cubicBezTo>
                    <a:cubicBezTo>
                      <a:pt x="10501" y="67864"/>
                      <a:pt x="9722" y="59907"/>
                      <a:pt x="8015" y="53021"/>
                    </a:cubicBezTo>
                    <a:cubicBezTo>
                      <a:pt x="6527" y="47067"/>
                      <a:pt x="6946" y="40478"/>
                      <a:pt x="6946" y="34319"/>
                    </a:cubicBezTo>
                    <a:cubicBezTo>
                      <a:pt x="6946" y="28179"/>
                      <a:pt x="6412" y="21841"/>
                      <a:pt x="6412" y="15617"/>
                    </a:cubicBezTo>
                    <a:cubicBezTo>
                      <a:pt x="6412" y="8420"/>
                      <a:pt x="8166" y="5446"/>
                      <a:pt x="10152" y="1190"/>
                    </a:cubicBezTo>
                    <a:cubicBezTo>
                      <a:pt x="11147" y="-941"/>
                      <a:pt x="12147" y="525"/>
                      <a:pt x="13359" y="0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A716205B-E6AA-4439-8A1B-2D4C97C0F632}"/>
                  </a:ext>
                </a:extLst>
              </p:cNvPr>
              <p:cNvSpPr/>
              <p:nvPr/>
            </p:nvSpPr>
            <p:spPr>
              <a:xfrm rot="-900000">
                <a:off x="3198173" y="2110383"/>
                <a:ext cx="28594" cy="20695"/>
              </a:xfrm>
              <a:custGeom>
                <a:avLst/>
                <a:gdLst/>
                <a:ahLst/>
                <a:cxnLst/>
                <a:rect l="0" t="0" r="0" b="0"/>
                <a:pathLst>
                  <a:path w="28594" h="20695" fill="none">
                    <a:moveTo>
                      <a:pt x="496" y="0"/>
                    </a:moveTo>
                    <a:cubicBezTo>
                      <a:pt x="-2179" y="3744"/>
                      <a:pt x="6714" y="6806"/>
                      <a:pt x="9434" y="10516"/>
                    </a:cubicBezTo>
                    <a:cubicBezTo>
                      <a:pt x="12911" y="15257"/>
                      <a:pt x="15667" y="19405"/>
                      <a:pt x="19425" y="24188"/>
                    </a:cubicBezTo>
                    <a:cubicBezTo>
                      <a:pt x="20272" y="25265"/>
                      <a:pt x="21662" y="26425"/>
                      <a:pt x="22580" y="27343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</p:grpSp>
        <p:sp>
          <p:nvSpPr>
            <p:cNvPr id="367" name="任意多边形: 形状 366">
              <a:extLst>
                <a:ext uri="{FF2B5EF4-FFF2-40B4-BE49-F238E27FC236}">
                  <a16:creationId xmlns:a16="http://schemas.microsoft.com/office/drawing/2014/main" id="{D0738A35-D50D-4DCF-9618-C5F19FFD6357}"/>
                </a:ext>
              </a:extLst>
            </p:cNvPr>
            <p:cNvSpPr/>
            <p:nvPr/>
          </p:nvSpPr>
          <p:spPr>
            <a:xfrm flipV="1">
              <a:off x="3096270" y="2193085"/>
              <a:ext cx="31517" cy="33296"/>
            </a:xfrm>
            <a:custGeom>
              <a:avLst/>
              <a:gdLst/>
              <a:ahLst/>
              <a:cxnLst/>
              <a:rect l="0" t="0" r="0" b="0"/>
              <a:pathLst>
                <a:path w="31517" h="33296">
                  <a:moveTo>
                    <a:pt x="0" y="0"/>
                  </a:moveTo>
                  <a:lnTo>
                    <a:pt x="31517" y="0"/>
                  </a:lnTo>
                  <a:lnTo>
                    <a:pt x="31517" y="33296"/>
                  </a:lnTo>
                  <a:lnTo>
                    <a:pt x="0" y="33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68" name="任意多边形: 形状 367">
              <a:extLst>
                <a:ext uri="{FF2B5EF4-FFF2-40B4-BE49-F238E27FC236}">
                  <a16:creationId xmlns:a16="http://schemas.microsoft.com/office/drawing/2014/main" id="{F5661366-00A4-44D0-9782-961675EA9A99}"/>
                </a:ext>
              </a:extLst>
            </p:cNvPr>
            <p:cNvSpPr/>
            <p:nvPr/>
          </p:nvSpPr>
          <p:spPr>
            <a:xfrm flipH="1" flipV="1">
              <a:off x="2954333" y="2160499"/>
              <a:ext cx="145241" cy="98469"/>
            </a:xfrm>
            <a:custGeom>
              <a:avLst/>
              <a:gdLst/>
              <a:ahLst/>
              <a:cxnLst/>
              <a:rect l="0" t="0" r="0" b="0"/>
              <a:pathLst>
                <a:path w="145241" h="98469">
                  <a:moveTo>
                    <a:pt x="0" y="0"/>
                  </a:moveTo>
                  <a:lnTo>
                    <a:pt x="145241" y="23386"/>
                  </a:lnTo>
                  <a:lnTo>
                    <a:pt x="144011" y="72621"/>
                  </a:lnTo>
                  <a:lnTo>
                    <a:pt x="0" y="98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B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69" name="任意多边形: 形状 368">
              <a:extLst>
                <a:ext uri="{FF2B5EF4-FFF2-40B4-BE49-F238E27FC236}">
                  <a16:creationId xmlns:a16="http://schemas.microsoft.com/office/drawing/2014/main" id="{FEEDA234-0455-45E5-9033-846B345CB6FA}"/>
                </a:ext>
              </a:extLst>
            </p:cNvPr>
            <p:cNvSpPr/>
            <p:nvPr/>
          </p:nvSpPr>
          <p:spPr>
            <a:xfrm flipV="1">
              <a:off x="3119070" y="2165986"/>
              <a:ext cx="11467" cy="155240"/>
            </a:xfrm>
            <a:custGeom>
              <a:avLst/>
              <a:gdLst/>
              <a:ahLst/>
              <a:cxnLst/>
              <a:rect l="0" t="0" r="0" b="0"/>
              <a:pathLst>
                <a:path w="11467" h="155240">
                  <a:moveTo>
                    <a:pt x="0" y="0"/>
                  </a:moveTo>
                  <a:lnTo>
                    <a:pt x="11467" y="0"/>
                  </a:lnTo>
                  <a:lnTo>
                    <a:pt x="11467" y="155240"/>
                  </a:lnTo>
                  <a:lnTo>
                    <a:pt x="0" y="15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1C32B12E-A605-45B1-ADFB-2DE0B6E5F0B8}"/>
                </a:ext>
              </a:extLst>
            </p:cNvPr>
            <p:cNvSpPr/>
            <p:nvPr/>
          </p:nvSpPr>
          <p:spPr>
            <a:xfrm>
              <a:off x="4808735" y="1929673"/>
              <a:ext cx="262141" cy="261547"/>
            </a:xfrm>
            <a:custGeom>
              <a:avLst/>
              <a:gdLst>
                <a:gd name="connsiteX0" fmla="*/ 0 w 262141"/>
                <a:gd name="connsiteY0" fmla="*/ 130773 h 261547"/>
                <a:gd name="connsiteX1" fmla="*/ 131070 w 262141"/>
                <a:gd name="connsiteY1" fmla="*/ 0 h 261547"/>
                <a:gd name="connsiteX2" fmla="*/ 262141 w 262141"/>
                <a:gd name="connsiteY2" fmla="*/ 130773 h 261547"/>
                <a:gd name="connsiteX3" fmla="*/ 131070 w 262141"/>
                <a:gd name="connsiteY3" fmla="*/ 261547 h 26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62141" h="261547">
                  <a:moveTo>
                    <a:pt x="20781" y="0"/>
                  </a:moveTo>
                  <a:lnTo>
                    <a:pt x="131070" y="109844"/>
                  </a:lnTo>
                  <a:lnTo>
                    <a:pt x="241656" y="0"/>
                  </a:lnTo>
                  <a:lnTo>
                    <a:pt x="262141" y="20188"/>
                  </a:lnTo>
                  <a:lnTo>
                    <a:pt x="152000" y="130773"/>
                  </a:lnTo>
                  <a:lnTo>
                    <a:pt x="262141" y="240766"/>
                  </a:lnTo>
                  <a:lnTo>
                    <a:pt x="241656" y="261547"/>
                  </a:lnTo>
                  <a:lnTo>
                    <a:pt x="131070" y="151406"/>
                  </a:lnTo>
                  <a:lnTo>
                    <a:pt x="20781" y="261547"/>
                  </a:lnTo>
                  <a:lnTo>
                    <a:pt x="0" y="240766"/>
                  </a:lnTo>
                  <a:lnTo>
                    <a:pt x="110438" y="130773"/>
                  </a:lnTo>
                  <a:lnTo>
                    <a:pt x="0" y="20781"/>
                  </a:lnTo>
                  <a:lnTo>
                    <a:pt x="20781" y="0"/>
                  </a:lnTo>
                  <a:close/>
                </a:path>
              </a:pathLst>
            </a:custGeom>
            <a:solidFill>
              <a:srgbClr val="FF0000"/>
            </a:solidFill>
            <a:ln w="7600" cap="flat">
              <a:solidFill>
                <a:srgbClr val="3498DB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2B5C5CDB-3E2E-4FBB-AD0C-7464CCD5277D}"/>
                </a:ext>
              </a:extLst>
            </p:cNvPr>
            <p:cNvSpPr/>
            <p:nvPr/>
          </p:nvSpPr>
          <p:spPr>
            <a:xfrm>
              <a:off x="1860996" y="4425129"/>
              <a:ext cx="31517" cy="33296"/>
            </a:xfrm>
            <a:custGeom>
              <a:avLst/>
              <a:gdLst/>
              <a:ahLst/>
              <a:cxnLst/>
              <a:rect l="0" t="0" r="0" b="0"/>
              <a:pathLst>
                <a:path w="31517" h="33296">
                  <a:moveTo>
                    <a:pt x="0" y="0"/>
                  </a:moveTo>
                  <a:lnTo>
                    <a:pt x="31517" y="0"/>
                  </a:lnTo>
                  <a:lnTo>
                    <a:pt x="31517" y="33296"/>
                  </a:lnTo>
                  <a:lnTo>
                    <a:pt x="0" y="33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BA1C675F-52EB-4DAF-802A-FBCAED0AA483}"/>
                </a:ext>
              </a:extLst>
            </p:cNvPr>
            <p:cNvSpPr/>
            <p:nvPr/>
          </p:nvSpPr>
          <p:spPr>
            <a:xfrm>
              <a:off x="1889497" y="4392368"/>
              <a:ext cx="145241" cy="98469"/>
            </a:xfrm>
            <a:custGeom>
              <a:avLst/>
              <a:gdLst/>
              <a:ahLst/>
              <a:cxnLst/>
              <a:rect l="0" t="0" r="0" b="0"/>
              <a:pathLst>
                <a:path w="145241" h="98469">
                  <a:moveTo>
                    <a:pt x="0" y="0"/>
                  </a:moveTo>
                  <a:lnTo>
                    <a:pt x="145241" y="23386"/>
                  </a:lnTo>
                  <a:lnTo>
                    <a:pt x="144011" y="72621"/>
                  </a:lnTo>
                  <a:lnTo>
                    <a:pt x="0" y="98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B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F4B15924-27CC-4AAD-9726-4142408BCDE2}"/>
                </a:ext>
              </a:extLst>
            </p:cNvPr>
            <p:cNvSpPr/>
            <p:nvPr/>
          </p:nvSpPr>
          <p:spPr>
            <a:xfrm>
              <a:off x="1860997" y="4398030"/>
              <a:ext cx="11467" cy="155240"/>
            </a:xfrm>
            <a:custGeom>
              <a:avLst/>
              <a:gdLst/>
              <a:ahLst/>
              <a:cxnLst/>
              <a:rect l="0" t="0" r="0" b="0"/>
              <a:pathLst>
                <a:path w="11467" h="155240">
                  <a:moveTo>
                    <a:pt x="0" y="0"/>
                  </a:moveTo>
                  <a:lnTo>
                    <a:pt x="11467" y="0"/>
                  </a:lnTo>
                  <a:lnTo>
                    <a:pt x="11467" y="155240"/>
                  </a:lnTo>
                  <a:lnTo>
                    <a:pt x="0" y="15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000000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67473B7D-A176-4697-BCCA-E68C2AC28FA8}"/>
                </a:ext>
              </a:extLst>
            </p:cNvPr>
            <p:cNvSpPr/>
            <p:nvPr/>
          </p:nvSpPr>
          <p:spPr>
            <a:xfrm>
              <a:off x="1831048" y="2414796"/>
              <a:ext cx="262141" cy="261547"/>
            </a:xfrm>
            <a:custGeom>
              <a:avLst/>
              <a:gdLst>
                <a:gd name="connsiteX0" fmla="*/ 0 w 262141"/>
                <a:gd name="connsiteY0" fmla="*/ 130773 h 261547"/>
                <a:gd name="connsiteX1" fmla="*/ 131070 w 262141"/>
                <a:gd name="connsiteY1" fmla="*/ 0 h 261547"/>
                <a:gd name="connsiteX2" fmla="*/ 262141 w 262141"/>
                <a:gd name="connsiteY2" fmla="*/ 130773 h 261547"/>
                <a:gd name="connsiteX3" fmla="*/ 131070 w 262141"/>
                <a:gd name="connsiteY3" fmla="*/ 261547 h 26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62141" h="261547">
                  <a:moveTo>
                    <a:pt x="20781" y="0"/>
                  </a:moveTo>
                  <a:lnTo>
                    <a:pt x="131070" y="109844"/>
                  </a:lnTo>
                  <a:lnTo>
                    <a:pt x="241656" y="0"/>
                  </a:lnTo>
                  <a:lnTo>
                    <a:pt x="262141" y="20188"/>
                  </a:lnTo>
                  <a:lnTo>
                    <a:pt x="152000" y="130773"/>
                  </a:lnTo>
                  <a:lnTo>
                    <a:pt x="262141" y="240766"/>
                  </a:lnTo>
                  <a:lnTo>
                    <a:pt x="241656" y="261547"/>
                  </a:lnTo>
                  <a:lnTo>
                    <a:pt x="131070" y="151406"/>
                  </a:lnTo>
                  <a:lnTo>
                    <a:pt x="20781" y="261547"/>
                  </a:lnTo>
                  <a:lnTo>
                    <a:pt x="0" y="240766"/>
                  </a:lnTo>
                  <a:lnTo>
                    <a:pt x="110438" y="130773"/>
                  </a:lnTo>
                  <a:lnTo>
                    <a:pt x="0" y="20781"/>
                  </a:lnTo>
                  <a:lnTo>
                    <a:pt x="20781" y="0"/>
                  </a:lnTo>
                  <a:close/>
                </a:path>
              </a:pathLst>
            </a:custGeom>
            <a:solidFill>
              <a:srgbClr val="FF0000"/>
            </a:solidFill>
            <a:ln w="7600" cap="flat">
              <a:solidFill>
                <a:srgbClr val="3498DB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grpSp>
          <p:nvGrpSpPr>
            <p:cNvPr id="375" name="门">
              <a:extLst>
                <a:ext uri="{FF2B5EF4-FFF2-40B4-BE49-F238E27FC236}">
                  <a16:creationId xmlns:a16="http://schemas.microsoft.com/office/drawing/2014/main" id="{84BAA099-EB61-4AF1-9CD3-CF593A028875}"/>
                </a:ext>
              </a:extLst>
            </p:cNvPr>
            <p:cNvGrpSpPr/>
            <p:nvPr/>
          </p:nvGrpSpPr>
          <p:grpSpPr>
            <a:xfrm>
              <a:off x="3220339" y="4271579"/>
              <a:ext cx="706764" cy="755613"/>
              <a:chOff x="3220339" y="4271579"/>
              <a:chExt cx="706764" cy="755613"/>
            </a:xfrm>
          </p:grpSpPr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id="{7B48A40D-AEA0-4299-A7E8-CBFF9932F006}"/>
                  </a:ext>
                </a:extLst>
              </p:cNvPr>
              <p:cNvSpPr/>
              <p:nvPr/>
            </p:nvSpPr>
            <p:spPr>
              <a:xfrm>
                <a:off x="3220339" y="4435739"/>
                <a:ext cx="542604" cy="591453"/>
              </a:xfrm>
              <a:custGeom>
                <a:avLst/>
                <a:gdLst/>
                <a:ahLst/>
                <a:cxnLst/>
                <a:rect l="0" t="0" r="0" b="0"/>
                <a:pathLst>
                  <a:path w="542604" h="591453">
                    <a:moveTo>
                      <a:pt x="0" y="0"/>
                    </a:moveTo>
                    <a:lnTo>
                      <a:pt x="542604" y="0"/>
                    </a:lnTo>
                    <a:lnTo>
                      <a:pt x="542604" y="591453"/>
                    </a:lnTo>
                    <a:lnTo>
                      <a:pt x="0" y="591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id="{602D7264-C973-4401-BC22-6465733622FB}"/>
                  </a:ext>
                </a:extLst>
              </p:cNvPr>
              <p:cNvSpPr/>
              <p:nvPr/>
            </p:nvSpPr>
            <p:spPr>
              <a:xfrm>
                <a:off x="3229999" y="4445392"/>
                <a:ext cx="523283" cy="581797"/>
              </a:xfrm>
              <a:custGeom>
                <a:avLst/>
                <a:gdLst/>
                <a:ahLst/>
                <a:cxnLst/>
                <a:rect l="0" t="0" r="0" b="0"/>
                <a:pathLst>
                  <a:path w="523283" h="581797">
                    <a:moveTo>
                      <a:pt x="0" y="0"/>
                    </a:moveTo>
                    <a:lnTo>
                      <a:pt x="523283" y="0"/>
                    </a:lnTo>
                    <a:lnTo>
                      <a:pt x="523283" y="581797"/>
                    </a:lnTo>
                    <a:lnTo>
                      <a:pt x="0" y="5817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id="{FB8EA8EA-93CF-41B1-A1BF-AC59584EE6C4}"/>
                  </a:ext>
                </a:extLst>
              </p:cNvPr>
              <p:cNvSpPr/>
              <p:nvPr/>
            </p:nvSpPr>
            <p:spPr>
              <a:xfrm>
                <a:off x="3240353" y="4455047"/>
                <a:ext cx="502576" cy="572144"/>
              </a:xfrm>
              <a:custGeom>
                <a:avLst/>
                <a:gdLst/>
                <a:ahLst/>
                <a:cxnLst/>
                <a:rect l="0" t="0" r="0" b="0"/>
                <a:pathLst>
                  <a:path w="502576" h="572144">
                    <a:moveTo>
                      <a:pt x="0" y="0"/>
                    </a:moveTo>
                    <a:lnTo>
                      <a:pt x="502576" y="0"/>
                    </a:lnTo>
                    <a:lnTo>
                      <a:pt x="502576" y="572144"/>
                    </a:lnTo>
                    <a:lnTo>
                      <a:pt x="0" y="572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870BF15C-E747-4D12-A9B0-EBCB3A947021}"/>
                  </a:ext>
                </a:extLst>
              </p:cNvPr>
              <p:cNvSpPr/>
              <p:nvPr/>
            </p:nvSpPr>
            <p:spPr>
              <a:xfrm>
                <a:off x="3240353" y="4455048"/>
                <a:ext cx="502576" cy="118771"/>
              </a:xfrm>
              <a:custGeom>
                <a:avLst/>
                <a:gdLst/>
                <a:ahLst/>
                <a:cxnLst/>
                <a:rect l="0" t="0" r="0" b="0"/>
                <a:pathLst>
                  <a:path w="502576" h="118771">
                    <a:moveTo>
                      <a:pt x="0" y="0"/>
                    </a:moveTo>
                    <a:lnTo>
                      <a:pt x="502576" y="0"/>
                    </a:lnTo>
                    <a:lnTo>
                      <a:pt x="502576" y="118771"/>
                    </a:lnTo>
                    <a:lnTo>
                      <a:pt x="0" y="1187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1859C65D-7008-4C52-8010-DB1A0B3E82EE}"/>
                  </a:ext>
                </a:extLst>
              </p:cNvPr>
              <p:cNvSpPr/>
              <p:nvPr/>
            </p:nvSpPr>
            <p:spPr>
              <a:xfrm>
                <a:off x="3249362" y="4461022"/>
                <a:ext cx="484557" cy="108451"/>
              </a:xfrm>
              <a:custGeom>
                <a:avLst/>
                <a:gdLst/>
                <a:ahLst/>
                <a:cxnLst/>
                <a:rect l="0" t="0" r="0" b="0"/>
                <a:pathLst>
                  <a:path w="484557" h="108451">
                    <a:moveTo>
                      <a:pt x="0" y="0"/>
                    </a:moveTo>
                    <a:lnTo>
                      <a:pt x="484557" y="0"/>
                    </a:lnTo>
                    <a:lnTo>
                      <a:pt x="484557" y="108451"/>
                    </a:lnTo>
                    <a:lnTo>
                      <a:pt x="0" y="108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07805C9D-53E0-4A21-81DD-05E7070F4230}"/>
                  </a:ext>
                </a:extLst>
              </p:cNvPr>
              <p:cNvSpPr/>
              <p:nvPr/>
            </p:nvSpPr>
            <p:spPr>
              <a:xfrm>
                <a:off x="3240226" y="4573746"/>
                <a:ext cx="250874" cy="453446"/>
              </a:xfrm>
              <a:custGeom>
                <a:avLst/>
                <a:gdLst/>
                <a:ahLst/>
                <a:cxnLst/>
                <a:rect l="0" t="0" r="0" b="0"/>
                <a:pathLst>
                  <a:path w="250874" h="453446">
                    <a:moveTo>
                      <a:pt x="0" y="453446"/>
                    </a:moveTo>
                    <a:lnTo>
                      <a:pt x="250874" y="453446"/>
                    </a:lnTo>
                    <a:lnTo>
                      <a:pt x="250874" y="0"/>
                    </a:lnTo>
                    <a:lnTo>
                      <a:pt x="0" y="0"/>
                    </a:lnTo>
                    <a:lnTo>
                      <a:pt x="0" y="453446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A66576EA-430E-47F1-BE85-95F624DB5EBA}"/>
                  </a:ext>
                </a:extLst>
              </p:cNvPr>
              <p:cNvSpPr/>
              <p:nvPr/>
            </p:nvSpPr>
            <p:spPr>
              <a:xfrm>
                <a:off x="3491644" y="4573746"/>
                <a:ext cx="250874" cy="453446"/>
              </a:xfrm>
              <a:custGeom>
                <a:avLst/>
                <a:gdLst/>
                <a:ahLst/>
                <a:cxnLst/>
                <a:rect l="0" t="0" r="0" b="0"/>
                <a:pathLst>
                  <a:path w="250874" h="453446">
                    <a:moveTo>
                      <a:pt x="0" y="453446"/>
                    </a:moveTo>
                    <a:lnTo>
                      <a:pt x="250874" y="453446"/>
                    </a:lnTo>
                    <a:lnTo>
                      <a:pt x="250874" y="0"/>
                    </a:lnTo>
                    <a:lnTo>
                      <a:pt x="0" y="0"/>
                    </a:lnTo>
                    <a:lnTo>
                      <a:pt x="0" y="453446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CDD127CA-2B04-48A3-8228-FCFBEB782BAA}"/>
                  </a:ext>
                </a:extLst>
              </p:cNvPr>
              <p:cNvSpPr/>
              <p:nvPr/>
            </p:nvSpPr>
            <p:spPr>
              <a:xfrm>
                <a:off x="3240360" y="4575792"/>
                <a:ext cx="40840" cy="14742"/>
              </a:xfrm>
              <a:custGeom>
                <a:avLst/>
                <a:gdLst/>
                <a:ahLst/>
                <a:cxnLst/>
                <a:rect l="0" t="0" r="0" b="0"/>
                <a:pathLst>
                  <a:path w="40840" h="14742">
                    <a:moveTo>
                      <a:pt x="0" y="0"/>
                    </a:moveTo>
                    <a:lnTo>
                      <a:pt x="40840" y="0"/>
                    </a:lnTo>
                    <a:lnTo>
                      <a:pt x="40840" y="14742"/>
                    </a:lnTo>
                    <a:lnTo>
                      <a:pt x="0" y="147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3672E9A0-3D79-4776-BBCE-CD3BE83AE6AA}"/>
                  </a:ext>
                </a:extLst>
              </p:cNvPr>
              <p:cNvSpPr/>
              <p:nvPr/>
            </p:nvSpPr>
            <p:spPr>
              <a:xfrm>
                <a:off x="3240360" y="5011572"/>
                <a:ext cx="40840" cy="14742"/>
              </a:xfrm>
              <a:custGeom>
                <a:avLst/>
                <a:gdLst/>
                <a:ahLst/>
                <a:cxnLst/>
                <a:rect l="0" t="0" r="0" b="0"/>
                <a:pathLst>
                  <a:path w="40840" h="14742">
                    <a:moveTo>
                      <a:pt x="0" y="0"/>
                    </a:moveTo>
                    <a:lnTo>
                      <a:pt x="40840" y="0"/>
                    </a:lnTo>
                    <a:lnTo>
                      <a:pt x="40840" y="14742"/>
                    </a:lnTo>
                    <a:lnTo>
                      <a:pt x="0" y="147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616F2B01-D74A-4EBC-8C14-C7215F29B837}"/>
                  </a:ext>
                </a:extLst>
              </p:cNvPr>
              <p:cNvSpPr/>
              <p:nvPr/>
            </p:nvSpPr>
            <p:spPr>
              <a:xfrm>
                <a:off x="3254560" y="4794006"/>
                <a:ext cx="72650" cy="57836"/>
              </a:xfrm>
              <a:custGeom>
                <a:avLst/>
                <a:gdLst/>
                <a:ahLst/>
                <a:cxnLst/>
                <a:rect l="0" t="0" r="0" b="0"/>
                <a:pathLst>
                  <a:path w="72650" h="57836" fill="none">
                    <a:moveTo>
                      <a:pt x="72650" y="0"/>
                    </a:moveTo>
                    <a:lnTo>
                      <a:pt x="0" y="57836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D2510FBE-B9C6-44CC-8C85-A99A70C39D40}"/>
                  </a:ext>
                </a:extLst>
              </p:cNvPr>
              <p:cNvSpPr/>
              <p:nvPr/>
            </p:nvSpPr>
            <p:spPr>
              <a:xfrm>
                <a:off x="3240334" y="4759365"/>
                <a:ext cx="83359" cy="66361"/>
              </a:xfrm>
              <a:custGeom>
                <a:avLst/>
                <a:gdLst/>
                <a:ahLst/>
                <a:cxnLst/>
                <a:rect l="0" t="0" r="0" b="0"/>
                <a:pathLst>
                  <a:path w="83359" h="66361" fill="none">
                    <a:moveTo>
                      <a:pt x="83359" y="0"/>
                    </a:moveTo>
                    <a:lnTo>
                      <a:pt x="0" y="66361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B533515E-5BA0-44DC-94F4-41C0C475EDD2}"/>
                  </a:ext>
                </a:extLst>
              </p:cNvPr>
              <p:cNvSpPr/>
              <p:nvPr/>
            </p:nvSpPr>
            <p:spPr>
              <a:xfrm>
                <a:off x="3282205" y="4955998"/>
                <a:ext cx="88851" cy="70733"/>
              </a:xfrm>
              <a:custGeom>
                <a:avLst/>
                <a:gdLst/>
                <a:ahLst/>
                <a:cxnLst/>
                <a:rect l="0" t="0" r="0" b="0"/>
                <a:pathLst>
                  <a:path w="88851" h="70733" fill="none">
                    <a:moveTo>
                      <a:pt x="88851" y="0"/>
                    </a:moveTo>
                    <a:lnTo>
                      <a:pt x="0" y="70733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5C43DF77-0C05-4A98-B007-BDA59153FF0C}"/>
                  </a:ext>
                </a:extLst>
              </p:cNvPr>
              <p:cNvSpPr/>
              <p:nvPr/>
            </p:nvSpPr>
            <p:spPr>
              <a:xfrm>
                <a:off x="3241496" y="4875806"/>
                <a:ext cx="149466" cy="118988"/>
              </a:xfrm>
              <a:custGeom>
                <a:avLst/>
                <a:gdLst/>
                <a:ahLst/>
                <a:cxnLst/>
                <a:rect l="0" t="0" r="0" b="0"/>
                <a:pathLst>
                  <a:path w="149466" h="118988" fill="none">
                    <a:moveTo>
                      <a:pt x="149466" y="0"/>
                    </a:moveTo>
                    <a:lnTo>
                      <a:pt x="0" y="118988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4F972BE2-E228-44F1-8ABA-FA81E3FDE0E4}"/>
                  </a:ext>
                </a:extLst>
              </p:cNvPr>
              <p:cNvSpPr/>
              <p:nvPr/>
            </p:nvSpPr>
            <p:spPr>
              <a:xfrm>
                <a:off x="3321291" y="4575122"/>
                <a:ext cx="88851" cy="70733"/>
              </a:xfrm>
              <a:custGeom>
                <a:avLst/>
                <a:gdLst/>
                <a:ahLst/>
                <a:cxnLst/>
                <a:rect l="0" t="0" r="0" b="0"/>
                <a:pathLst>
                  <a:path w="88851" h="70733" fill="none">
                    <a:moveTo>
                      <a:pt x="88851" y="0"/>
                    </a:moveTo>
                    <a:lnTo>
                      <a:pt x="0" y="70733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1FE2309B-B3BF-460E-ADC2-85C0870B990A}"/>
                  </a:ext>
                </a:extLst>
              </p:cNvPr>
              <p:cNvSpPr/>
              <p:nvPr/>
            </p:nvSpPr>
            <p:spPr>
              <a:xfrm>
                <a:off x="3247290" y="4577512"/>
                <a:ext cx="101948" cy="81160"/>
              </a:xfrm>
              <a:custGeom>
                <a:avLst/>
                <a:gdLst/>
                <a:ahLst/>
                <a:cxnLst/>
                <a:rect l="0" t="0" r="0" b="0"/>
                <a:pathLst>
                  <a:path w="101948" h="81160" fill="none">
                    <a:moveTo>
                      <a:pt x="101948" y="0"/>
                    </a:moveTo>
                    <a:lnTo>
                      <a:pt x="0" y="81160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grpSp>
            <p:nvGrpSpPr>
              <p:cNvPr id="413" name="组合 412">
                <a:extLst>
                  <a:ext uri="{FF2B5EF4-FFF2-40B4-BE49-F238E27FC236}">
                    <a16:creationId xmlns:a16="http://schemas.microsoft.com/office/drawing/2014/main" id="{DF50B061-7049-4723-89AC-3FCF3B24386B}"/>
                  </a:ext>
                </a:extLst>
              </p:cNvPr>
              <p:cNvGrpSpPr/>
              <p:nvPr/>
            </p:nvGrpSpPr>
            <p:grpSpPr>
              <a:xfrm>
                <a:off x="3405722" y="4697065"/>
                <a:ext cx="24859" cy="169713"/>
                <a:chOff x="3405722" y="4697065"/>
                <a:chExt cx="24859" cy="169713"/>
              </a:xfrm>
            </p:grpSpPr>
            <p:sp>
              <p:nvSpPr>
                <p:cNvPr id="432" name="任意多边形: 形状 431">
                  <a:extLst>
                    <a:ext uri="{FF2B5EF4-FFF2-40B4-BE49-F238E27FC236}">
                      <a16:creationId xmlns:a16="http://schemas.microsoft.com/office/drawing/2014/main" id="{48FA80A4-9C3B-4AEB-95F3-3721E4B08F79}"/>
                    </a:ext>
                  </a:extLst>
                </p:cNvPr>
                <p:cNvSpPr/>
                <p:nvPr/>
              </p:nvSpPr>
              <p:spPr>
                <a:xfrm>
                  <a:off x="3408164" y="4708649"/>
                  <a:ext cx="19976" cy="1465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76" h="146545">
                      <a:moveTo>
                        <a:pt x="0" y="0"/>
                      </a:moveTo>
                      <a:lnTo>
                        <a:pt x="19976" y="0"/>
                      </a:lnTo>
                      <a:lnTo>
                        <a:pt x="19976" y="146545"/>
                      </a:lnTo>
                      <a:lnTo>
                        <a:pt x="0" y="1465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33" name="任意多边形: 形状 432">
                  <a:extLst>
                    <a:ext uri="{FF2B5EF4-FFF2-40B4-BE49-F238E27FC236}">
                      <a16:creationId xmlns:a16="http://schemas.microsoft.com/office/drawing/2014/main" id="{B0993721-8395-4179-9911-A4E30EA350F9}"/>
                    </a:ext>
                  </a:extLst>
                </p:cNvPr>
                <p:cNvSpPr/>
                <p:nvPr/>
              </p:nvSpPr>
              <p:spPr>
                <a:xfrm>
                  <a:off x="3408164" y="4732343"/>
                  <a:ext cx="19976" cy="991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76" h="99158">
                      <a:moveTo>
                        <a:pt x="0" y="0"/>
                      </a:moveTo>
                      <a:lnTo>
                        <a:pt x="19976" y="0"/>
                      </a:lnTo>
                      <a:lnTo>
                        <a:pt x="19976" y="99158"/>
                      </a:lnTo>
                      <a:lnTo>
                        <a:pt x="0" y="991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34" name="任意多边形: 形状 433">
                  <a:extLst>
                    <a:ext uri="{FF2B5EF4-FFF2-40B4-BE49-F238E27FC236}">
                      <a16:creationId xmlns:a16="http://schemas.microsoft.com/office/drawing/2014/main" id="{C2E59645-F0A1-48AA-94CE-F3F2B9F6587A}"/>
                    </a:ext>
                  </a:extLst>
                </p:cNvPr>
                <p:cNvSpPr/>
                <p:nvPr/>
              </p:nvSpPr>
              <p:spPr>
                <a:xfrm>
                  <a:off x="3405722" y="4697065"/>
                  <a:ext cx="24859" cy="231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59" h="23167">
                      <a:moveTo>
                        <a:pt x="0" y="0"/>
                      </a:moveTo>
                      <a:lnTo>
                        <a:pt x="24859" y="0"/>
                      </a:lnTo>
                      <a:lnTo>
                        <a:pt x="24859" y="23167"/>
                      </a:lnTo>
                      <a:lnTo>
                        <a:pt x="0" y="23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35" name="任意多边形: 形状 434">
                  <a:extLst>
                    <a:ext uri="{FF2B5EF4-FFF2-40B4-BE49-F238E27FC236}">
                      <a16:creationId xmlns:a16="http://schemas.microsoft.com/office/drawing/2014/main" id="{56ED8133-AAFC-4AA3-8006-1568F06F9B8F}"/>
                    </a:ext>
                  </a:extLst>
                </p:cNvPr>
                <p:cNvSpPr/>
                <p:nvPr/>
              </p:nvSpPr>
              <p:spPr>
                <a:xfrm>
                  <a:off x="3405722" y="4843611"/>
                  <a:ext cx="24859" cy="231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59" h="23167">
                      <a:moveTo>
                        <a:pt x="0" y="0"/>
                      </a:moveTo>
                      <a:lnTo>
                        <a:pt x="24859" y="0"/>
                      </a:lnTo>
                      <a:lnTo>
                        <a:pt x="24859" y="23167"/>
                      </a:lnTo>
                      <a:lnTo>
                        <a:pt x="0" y="23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36" name="任意多边形: 形状 435">
                  <a:extLst>
                    <a:ext uri="{FF2B5EF4-FFF2-40B4-BE49-F238E27FC236}">
                      <a16:creationId xmlns:a16="http://schemas.microsoft.com/office/drawing/2014/main" id="{E8201DC8-EB14-4582-981E-EDC027B19A79}"/>
                    </a:ext>
                  </a:extLst>
                </p:cNvPr>
                <p:cNvSpPr/>
                <p:nvPr/>
              </p:nvSpPr>
              <p:spPr>
                <a:xfrm>
                  <a:off x="3405722" y="4714791"/>
                  <a:ext cx="24859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59" h="7600">
                      <a:moveTo>
                        <a:pt x="0" y="0"/>
                      </a:moveTo>
                      <a:lnTo>
                        <a:pt x="248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37" name="任意多边形: 形状 436">
                  <a:extLst>
                    <a:ext uri="{FF2B5EF4-FFF2-40B4-BE49-F238E27FC236}">
                      <a16:creationId xmlns:a16="http://schemas.microsoft.com/office/drawing/2014/main" id="{68DBAE34-9CD0-4707-81BD-2E360B8902D0}"/>
                    </a:ext>
                  </a:extLst>
                </p:cNvPr>
                <p:cNvSpPr/>
                <p:nvPr/>
              </p:nvSpPr>
              <p:spPr>
                <a:xfrm>
                  <a:off x="3405722" y="4843611"/>
                  <a:ext cx="24859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59" h="7600">
                      <a:moveTo>
                        <a:pt x="0" y="0"/>
                      </a:moveTo>
                      <a:lnTo>
                        <a:pt x="248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</p:grp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3A63FD2F-2765-4587-B2C5-AE66BAA18720}"/>
                  </a:ext>
                </a:extLst>
              </p:cNvPr>
              <p:cNvSpPr/>
              <p:nvPr/>
            </p:nvSpPr>
            <p:spPr>
              <a:xfrm>
                <a:off x="3702081" y="4575792"/>
                <a:ext cx="40840" cy="14742"/>
              </a:xfrm>
              <a:custGeom>
                <a:avLst/>
                <a:gdLst/>
                <a:ahLst/>
                <a:cxnLst/>
                <a:rect l="0" t="0" r="0" b="0"/>
                <a:pathLst>
                  <a:path w="40840" h="14742">
                    <a:moveTo>
                      <a:pt x="0" y="0"/>
                    </a:moveTo>
                    <a:lnTo>
                      <a:pt x="40840" y="0"/>
                    </a:lnTo>
                    <a:lnTo>
                      <a:pt x="40840" y="14742"/>
                    </a:lnTo>
                    <a:lnTo>
                      <a:pt x="0" y="147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E7A7D74A-E6D9-4B2C-83C1-8D15C467447E}"/>
                  </a:ext>
                </a:extLst>
              </p:cNvPr>
              <p:cNvSpPr/>
              <p:nvPr/>
            </p:nvSpPr>
            <p:spPr>
              <a:xfrm>
                <a:off x="3702081" y="5011572"/>
                <a:ext cx="40840" cy="14742"/>
              </a:xfrm>
              <a:custGeom>
                <a:avLst/>
                <a:gdLst/>
                <a:ahLst/>
                <a:cxnLst/>
                <a:rect l="0" t="0" r="0" b="0"/>
                <a:pathLst>
                  <a:path w="40840" h="14742">
                    <a:moveTo>
                      <a:pt x="0" y="0"/>
                    </a:moveTo>
                    <a:lnTo>
                      <a:pt x="40840" y="0"/>
                    </a:lnTo>
                    <a:lnTo>
                      <a:pt x="40840" y="14742"/>
                    </a:lnTo>
                    <a:lnTo>
                      <a:pt x="0" y="147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5AE6306F-0104-4FCC-8E2A-84C7162A7ABF}"/>
                  </a:ext>
                </a:extLst>
              </p:cNvPr>
              <p:cNvSpPr/>
              <p:nvPr/>
            </p:nvSpPr>
            <p:spPr>
              <a:xfrm>
                <a:off x="3504027" y="4576910"/>
                <a:ext cx="122780" cy="97744"/>
              </a:xfrm>
              <a:custGeom>
                <a:avLst/>
                <a:gdLst/>
                <a:ahLst/>
                <a:cxnLst/>
                <a:rect l="0" t="0" r="0" b="0"/>
                <a:pathLst>
                  <a:path w="122780" h="97744" fill="none">
                    <a:moveTo>
                      <a:pt x="122780" y="0"/>
                    </a:moveTo>
                    <a:lnTo>
                      <a:pt x="0" y="97744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F84C59E6-61F6-4E33-931D-A4408A48DF4F}"/>
                  </a:ext>
                </a:extLst>
              </p:cNvPr>
              <p:cNvSpPr/>
              <p:nvPr/>
            </p:nvSpPr>
            <p:spPr>
              <a:xfrm>
                <a:off x="3650870" y="4879310"/>
                <a:ext cx="88851" cy="70733"/>
              </a:xfrm>
              <a:custGeom>
                <a:avLst/>
                <a:gdLst/>
                <a:ahLst/>
                <a:cxnLst/>
                <a:rect l="0" t="0" r="0" b="0"/>
                <a:pathLst>
                  <a:path w="88851" h="70733" fill="none">
                    <a:moveTo>
                      <a:pt x="88851" y="0"/>
                    </a:moveTo>
                    <a:lnTo>
                      <a:pt x="0" y="70733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6FB1A00A-EF55-4CF0-A306-8ED63501DD32}"/>
                  </a:ext>
                </a:extLst>
              </p:cNvPr>
              <p:cNvSpPr/>
              <p:nvPr/>
            </p:nvSpPr>
            <p:spPr>
              <a:xfrm>
                <a:off x="3633467" y="4836946"/>
                <a:ext cx="101948" cy="81160"/>
              </a:xfrm>
              <a:custGeom>
                <a:avLst/>
                <a:gdLst/>
                <a:ahLst/>
                <a:cxnLst/>
                <a:rect l="0" t="0" r="0" b="0"/>
                <a:pathLst>
                  <a:path w="101948" h="81160" fill="none">
                    <a:moveTo>
                      <a:pt x="101948" y="0"/>
                    </a:moveTo>
                    <a:lnTo>
                      <a:pt x="0" y="81160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D21B415B-637B-4EFC-9AE4-BDC9302323FA}"/>
                  </a:ext>
                </a:extLst>
              </p:cNvPr>
              <p:cNvSpPr/>
              <p:nvPr/>
            </p:nvSpPr>
            <p:spPr>
              <a:xfrm>
                <a:off x="3595001" y="4615889"/>
                <a:ext cx="147934" cy="117769"/>
              </a:xfrm>
              <a:custGeom>
                <a:avLst/>
                <a:gdLst/>
                <a:ahLst/>
                <a:cxnLst/>
                <a:rect l="0" t="0" r="0" b="0"/>
                <a:pathLst>
                  <a:path w="147934" h="117769" fill="none">
                    <a:moveTo>
                      <a:pt x="147934" y="0"/>
                    </a:moveTo>
                    <a:lnTo>
                      <a:pt x="0" y="117769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grpSp>
            <p:nvGrpSpPr>
              <p:cNvPr id="420" name="组合 419">
                <a:extLst>
                  <a:ext uri="{FF2B5EF4-FFF2-40B4-BE49-F238E27FC236}">
                    <a16:creationId xmlns:a16="http://schemas.microsoft.com/office/drawing/2014/main" id="{3BD80CF5-A842-49D0-9585-E20A46533D13}"/>
                  </a:ext>
                </a:extLst>
              </p:cNvPr>
              <p:cNvGrpSpPr/>
              <p:nvPr/>
            </p:nvGrpSpPr>
            <p:grpSpPr>
              <a:xfrm>
                <a:off x="3540559" y="4697698"/>
                <a:ext cx="24859" cy="169712"/>
                <a:chOff x="3540559" y="4697698"/>
                <a:chExt cx="24859" cy="169712"/>
              </a:xfrm>
            </p:grpSpPr>
            <p:sp>
              <p:nvSpPr>
                <p:cNvPr id="426" name="任意多边形: 形状 425">
                  <a:extLst>
                    <a:ext uri="{FF2B5EF4-FFF2-40B4-BE49-F238E27FC236}">
                      <a16:creationId xmlns:a16="http://schemas.microsoft.com/office/drawing/2014/main" id="{6F358C93-CF3F-4A7C-A044-E361F73C4A49}"/>
                    </a:ext>
                  </a:extLst>
                </p:cNvPr>
                <p:cNvSpPr/>
                <p:nvPr/>
              </p:nvSpPr>
              <p:spPr>
                <a:xfrm>
                  <a:off x="3543001" y="4709281"/>
                  <a:ext cx="19976" cy="1465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76" h="146545">
                      <a:moveTo>
                        <a:pt x="0" y="0"/>
                      </a:moveTo>
                      <a:lnTo>
                        <a:pt x="19976" y="0"/>
                      </a:lnTo>
                      <a:lnTo>
                        <a:pt x="19976" y="146545"/>
                      </a:lnTo>
                      <a:lnTo>
                        <a:pt x="0" y="1465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27" name="任意多边形: 形状 426">
                  <a:extLst>
                    <a:ext uri="{FF2B5EF4-FFF2-40B4-BE49-F238E27FC236}">
                      <a16:creationId xmlns:a16="http://schemas.microsoft.com/office/drawing/2014/main" id="{AC89F7FD-17EE-48F7-A3A8-63AAAEAA3B38}"/>
                    </a:ext>
                  </a:extLst>
                </p:cNvPr>
                <p:cNvSpPr/>
                <p:nvPr/>
              </p:nvSpPr>
              <p:spPr>
                <a:xfrm>
                  <a:off x="3543001" y="4732975"/>
                  <a:ext cx="19976" cy="991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76" h="99158">
                      <a:moveTo>
                        <a:pt x="0" y="0"/>
                      </a:moveTo>
                      <a:lnTo>
                        <a:pt x="19976" y="0"/>
                      </a:lnTo>
                      <a:lnTo>
                        <a:pt x="19976" y="99158"/>
                      </a:lnTo>
                      <a:lnTo>
                        <a:pt x="0" y="991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28" name="任意多边形: 形状 427">
                  <a:extLst>
                    <a:ext uri="{FF2B5EF4-FFF2-40B4-BE49-F238E27FC236}">
                      <a16:creationId xmlns:a16="http://schemas.microsoft.com/office/drawing/2014/main" id="{82C6D706-FF40-4704-BFD9-ED235876E516}"/>
                    </a:ext>
                  </a:extLst>
                </p:cNvPr>
                <p:cNvSpPr/>
                <p:nvPr/>
              </p:nvSpPr>
              <p:spPr>
                <a:xfrm>
                  <a:off x="3540559" y="4697698"/>
                  <a:ext cx="24859" cy="231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59" h="23167">
                      <a:moveTo>
                        <a:pt x="0" y="0"/>
                      </a:moveTo>
                      <a:lnTo>
                        <a:pt x="24859" y="0"/>
                      </a:lnTo>
                      <a:lnTo>
                        <a:pt x="24859" y="23167"/>
                      </a:lnTo>
                      <a:lnTo>
                        <a:pt x="0" y="23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29" name="任意多边形: 形状 428">
                  <a:extLst>
                    <a:ext uri="{FF2B5EF4-FFF2-40B4-BE49-F238E27FC236}">
                      <a16:creationId xmlns:a16="http://schemas.microsoft.com/office/drawing/2014/main" id="{2EF4DDED-8742-41B6-87EC-D30DD2CFBBF4}"/>
                    </a:ext>
                  </a:extLst>
                </p:cNvPr>
                <p:cNvSpPr/>
                <p:nvPr/>
              </p:nvSpPr>
              <p:spPr>
                <a:xfrm>
                  <a:off x="3540559" y="4844243"/>
                  <a:ext cx="24859" cy="231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59" h="23167">
                      <a:moveTo>
                        <a:pt x="0" y="0"/>
                      </a:moveTo>
                      <a:lnTo>
                        <a:pt x="24859" y="0"/>
                      </a:lnTo>
                      <a:lnTo>
                        <a:pt x="24859" y="23167"/>
                      </a:lnTo>
                      <a:lnTo>
                        <a:pt x="0" y="23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30" name="任意多边形: 形状 429">
                  <a:extLst>
                    <a:ext uri="{FF2B5EF4-FFF2-40B4-BE49-F238E27FC236}">
                      <a16:creationId xmlns:a16="http://schemas.microsoft.com/office/drawing/2014/main" id="{C11DE9D9-50F6-43AA-BCBF-91078DD00A68}"/>
                    </a:ext>
                  </a:extLst>
                </p:cNvPr>
                <p:cNvSpPr/>
                <p:nvPr/>
              </p:nvSpPr>
              <p:spPr>
                <a:xfrm>
                  <a:off x="3540559" y="4715424"/>
                  <a:ext cx="24859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59" h="7600">
                      <a:moveTo>
                        <a:pt x="0" y="0"/>
                      </a:moveTo>
                      <a:lnTo>
                        <a:pt x="248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431" name="任意多边形: 形状 430">
                  <a:extLst>
                    <a:ext uri="{FF2B5EF4-FFF2-40B4-BE49-F238E27FC236}">
                      <a16:creationId xmlns:a16="http://schemas.microsoft.com/office/drawing/2014/main" id="{B3760491-49D2-4336-B287-519239E43DE2}"/>
                    </a:ext>
                  </a:extLst>
                </p:cNvPr>
                <p:cNvSpPr/>
                <p:nvPr/>
              </p:nvSpPr>
              <p:spPr>
                <a:xfrm>
                  <a:off x="3540559" y="4844243"/>
                  <a:ext cx="24859" cy="7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859" h="7600">
                      <a:moveTo>
                        <a:pt x="0" y="0"/>
                      </a:moveTo>
                      <a:lnTo>
                        <a:pt x="248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</p:grp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5A6074AE-1240-4C41-ADD2-79351BE6493E}"/>
                  </a:ext>
                </a:extLst>
              </p:cNvPr>
              <p:cNvSpPr/>
              <p:nvPr/>
            </p:nvSpPr>
            <p:spPr>
              <a:xfrm>
                <a:off x="3554464" y="4618399"/>
                <a:ext cx="63766" cy="50764"/>
              </a:xfrm>
              <a:custGeom>
                <a:avLst/>
                <a:gdLst/>
                <a:ahLst/>
                <a:cxnLst/>
                <a:rect l="0" t="0" r="0" b="0"/>
                <a:pathLst>
                  <a:path w="63766" h="50764" fill="none">
                    <a:moveTo>
                      <a:pt x="63766" y="0"/>
                    </a:moveTo>
                    <a:lnTo>
                      <a:pt x="0" y="50764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id="{FC181C9C-D46A-4A2A-A12A-B2C070159E06}"/>
                  </a:ext>
                </a:extLst>
              </p:cNvPr>
              <p:cNvSpPr/>
              <p:nvPr/>
            </p:nvSpPr>
            <p:spPr>
              <a:xfrm>
                <a:off x="3502900" y="4996916"/>
                <a:ext cx="37388" cy="29764"/>
              </a:xfrm>
              <a:custGeom>
                <a:avLst/>
                <a:gdLst/>
                <a:ahLst/>
                <a:cxnLst/>
                <a:rect l="0" t="0" r="0" b="0"/>
                <a:pathLst>
                  <a:path w="37388" h="29764" fill="none">
                    <a:moveTo>
                      <a:pt x="37388" y="0"/>
                    </a:moveTo>
                    <a:lnTo>
                      <a:pt x="0" y="29764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id="{4DAAA8CD-FF30-46D3-B0A9-99AF970CC1CF}"/>
                  </a:ext>
                </a:extLst>
              </p:cNvPr>
              <p:cNvSpPr/>
              <p:nvPr/>
            </p:nvSpPr>
            <p:spPr>
              <a:xfrm>
                <a:off x="3557600" y="4977557"/>
                <a:ext cx="61420" cy="48896"/>
              </a:xfrm>
              <a:custGeom>
                <a:avLst/>
                <a:gdLst/>
                <a:ahLst/>
                <a:cxnLst/>
                <a:rect l="0" t="0" r="0" b="0"/>
                <a:pathLst>
                  <a:path w="61420" h="48896" fill="none">
                    <a:moveTo>
                      <a:pt x="61420" y="0"/>
                    </a:moveTo>
                    <a:lnTo>
                      <a:pt x="0" y="48896"/>
                    </a:ln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24" name="Text 260">
                <a:extLst>
                  <a:ext uri="{FF2B5EF4-FFF2-40B4-BE49-F238E27FC236}">
                    <a16:creationId xmlns:a16="http://schemas.microsoft.com/office/drawing/2014/main" id="{F0E74A19-26F8-4879-BF04-E037BF940E72}"/>
                  </a:ext>
                </a:extLst>
              </p:cNvPr>
              <p:cNvSpPr txBox="1"/>
              <p:nvPr/>
            </p:nvSpPr>
            <p:spPr>
              <a:xfrm>
                <a:off x="3240841" y="4271579"/>
                <a:ext cx="471200" cy="164160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425" name="Text 261">
                <a:extLst>
                  <a:ext uri="{FF2B5EF4-FFF2-40B4-BE49-F238E27FC236}">
                    <a16:creationId xmlns:a16="http://schemas.microsoft.com/office/drawing/2014/main" id="{6B5B5D2E-3715-4CCA-96E9-533DC22CB42D}"/>
                  </a:ext>
                </a:extLst>
              </p:cNvPr>
              <p:cNvSpPr txBox="1"/>
              <p:nvPr/>
            </p:nvSpPr>
            <p:spPr>
              <a:xfrm rot="-5400000">
                <a:off x="3582063" y="4649386"/>
                <a:ext cx="525920" cy="164160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</p:grpSp>
        <p:grpSp>
          <p:nvGrpSpPr>
            <p:cNvPr id="376" name="组合 375">
              <a:extLst>
                <a:ext uri="{FF2B5EF4-FFF2-40B4-BE49-F238E27FC236}">
                  <a16:creationId xmlns:a16="http://schemas.microsoft.com/office/drawing/2014/main" id="{819268AE-40FA-4A35-8218-B4A77A60B3BE}"/>
                </a:ext>
              </a:extLst>
            </p:cNvPr>
            <p:cNvGrpSpPr/>
            <p:nvPr/>
          </p:nvGrpSpPr>
          <p:grpSpPr>
            <a:xfrm>
              <a:off x="3269898" y="4635595"/>
              <a:ext cx="227423" cy="391578"/>
              <a:chOff x="3269898" y="4635595"/>
              <a:chExt cx="227423" cy="391578"/>
            </a:xfrm>
          </p:grpSpPr>
          <p:grpSp>
            <p:nvGrpSpPr>
              <p:cNvPr id="387" name="带喇叭的人">
                <a:extLst>
                  <a:ext uri="{FF2B5EF4-FFF2-40B4-BE49-F238E27FC236}">
                    <a16:creationId xmlns:a16="http://schemas.microsoft.com/office/drawing/2014/main" id="{54AC488E-4DCB-416A-BACD-3B2E8789499F}"/>
                  </a:ext>
                </a:extLst>
              </p:cNvPr>
              <p:cNvGrpSpPr/>
              <p:nvPr/>
            </p:nvGrpSpPr>
            <p:grpSpPr>
              <a:xfrm>
                <a:off x="3269898" y="4635595"/>
                <a:ext cx="115257" cy="391578"/>
                <a:chOff x="3269898" y="4635595"/>
                <a:chExt cx="115257" cy="391578"/>
              </a:xfrm>
            </p:grpSpPr>
            <p:sp>
              <p:nvSpPr>
                <p:cNvPr id="394" name="任意多边形: 形状 393">
                  <a:extLst>
                    <a:ext uri="{FF2B5EF4-FFF2-40B4-BE49-F238E27FC236}">
                      <a16:creationId xmlns:a16="http://schemas.microsoft.com/office/drawing/2014/main" id="{90455C7A-43A0-4A28-997B-9F89CDD684BB}"/>
                    </a:ext>
                  </a:extLst>
                </p:cNvPr>
                <p:cNvSpPr/>
                <p:nvPr/>
              </p:nvSpPr>
              <p:spPr>
                <a:xfrm>
                  <a:off x="3269898" y="4635595"/>
                  <a:ext cx="57207" cy="568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207" h="56803">
                      <a:moveTo>
                        <a:pt x="-59" y="28401"/>
                      </a:moveTo>
                      <a:cubicBezTo>
                        <a:pt x="-59" y="12709"/>
                        <a:pt x="12747" y="0"/>
                        <a:pt x="28574" y="0"/>
                      </a:cubicBezTo>
                      <a:cubicBezTo>
                        <a:pt x="44342" y="0"/>
                        <a:pt x="57148" y="12709"/>
                        <a:pt x="57148" y="28401"/>
                      </a:cubicBezTo>
                      <a:cubicBezTo>
                        <a:pt x="57148" y="44065"/>
                        <a:pt x="44342" y="56803"/>
                        <a:pt x="28574" y="56803"/>
                      </a:cubicBezTo>
                      <a:cubicBezTo>
                        <a:pt x="12747" y="56803"/>
                        <a:pt x="-59" y="44065"/>
                        <a:pt x="-59" y="284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395" name="任意多边形: 形状 394">
                  <a:extLst>
                    <a:ext uri="{FF2B5EF4-FFF2-40B4-BE49-F238E27FC236}">
                      <a16:creationId xmlns:a16="http://schemas.microsoft.com/office/drawing/2014/main" id="{2D7E351D-8ECB-4203-A4B3-EAE9B41388F9}"/>
                    </a:ext>
                  </a:extLst>
                </p:cNvPr>
                <p:cNvSpPr/>
                <p:nvPr/>
              </p:nvSpPr>
              <p:spPr>
                <a:xfrm>
                  <a:off x="3271631" y="4700872"/>
                  <a:ext cx="53644" cy="3263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644" h="326301">
                      <a:moveTo>
                        <a:pt x="106" y="22872"/>
                      </a:moveTo>
                      <a:cubicBezTo>
                        <a:pt x="106" y="22872"/>
                        <a:pt x="3400" y="0"/>
                        <a:pt x="27469" y="0"/>
                      </a:cubicBezTo>
                      <a:cubicBezTo>
                        <a:pt x="51538" y="-418"/>
                        <a:pt x="53644" y="22872"/>
                        <a:pt x="53644" y="22872"/>
                      </a:cubicBezTo>
                      <a:lnTo>
                        <a:pt x="53644" y="154433"/>
                      </a:lnTo>
                      <a:lnTo>
                        <a:pt x="47857" y="162816"/>
                      </a:lnTo>
                      <a:lnTo>
                        <a:pt x="47857" y="307594"/>
                      </a:lnTo>
                      <a:cubicBezTo>
                        <a:pt x="47857" y="307594"/>
                        <a:pt x="48662" y="326295"/>
                        <a:pt x="27621" y="326295"/>
                      </a:cubicBezTo>
                      <a:cubicBezTo>
                        <a:pt x="6579" y="326295"/>
                        <a:pt x="8094" y="305999"/>
                        <a:pt x="8094" y="305999"/>
                      </a:cubicBezTo>
                      <a:lnTo>
                        <a:pt x="8185" y="162816"/>
                      </a:lnTo>
                      <a:cubicBezTo>
                        <a:pt x="8185" y="162816"/>
                        <a:pt x="562" y="157175"/>
                        <a:pt x="0" y="144217"/>
                      </a:cubicBezTo>
                      <a:cubicBezTo>
                        <a:pt x="0" y="144217"/>
                        <a:pt x="106" y="22872"/>
                        <a:pt x="106" y="2287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396" name="任意多边形: 形状 395">
                  <a:extLst>
                    <a:ext uri="{FF2B5EF4-FFF2-40B4-BE49-F238E27FC236}">
                      <a16:creationId xmlns:a16="http://schemas.microsoft.com/office/drawing/2014/main" id="{B164448D-11BE-40FF-AAD0-0A7557A8F4E7}"/>
                    </a:ext>
                  </a:extLst>
                </p:cNvPr>
                <p:cNvSpPr/>
                <p:nvPr/>
              </p:nvSpPr>
              <p:spPr>
                <a:xfrm>
                  <a:off x="3288992" y="4681914"/>
                  <a:ext cx="96163" cy="86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163" h="86348">
                      <a:moveTo>
                        <a:pt x="13539" y="27254"/>
                      </a:moveTo>
                      <a:lnTo>
                        <a:pt x="66935" y="53923"/>
                      </a:lnTo>
                      <a:lnTo>
                        <a:pt x="72547" y="10385"/>
                      </a:lnTo>
                      <a:cubicBezTo>
                        <a:pt x="72547" y="10385"/>
                        <a:pt x="74256" y="-487"/>
                        <a:pt x="84447" y="0"/>
                      </a:cubicBezTo>
                      <a:cubicBezTo>
                        <a:pt x="99240" y="374"/>
                        <a:pt x="95663" y="13422"/>
                        <a:pt x="95663" y="13422"/>
                      </a:cubicBezTo>
                      <a:lnTo>
                        <a:pt x="91001" y="61011"/>
                      </a:lnTo>
                      <a:cubicBezTo>
                        <a:pt x="91001" y="61011"/>
                        <a:pt x="90508" y="72871"/>
                        <a:pt x="87340" y="80940"/>
                      </a:cubicBezTo>
                      <a:cubicBezTo>
                        <a:pt x="83332" y="90950"/>
                        <a:pt x="66082" y="83955"/>
                        <a:pt x="66082" y="83955"/>
                      </a:cubicBezTo>
                      <a:lnTo>
                        <a:pt x="3500" y="56281"/>
                      </a:lnTo>
                      <a:cubicBezTo>
                        <a:pt x="3500" y="56315"/>
                        <a:pt x="-2229" y="47305"/>
                        <a:pt x="728" y="36056"/>
                      </a:cubicBezTo>
                      <a:cubicBezTo>
                        <a:pt x="3683" y="24809"/>
                        <a:pt x="13539" y="27254"/>
                        <a:pt x="13539" y="272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  <p:sp>
              <p:nvSpPr>
                <p:cNvPr id="397" name="任意多边形: 形状 396">
                  <a:extLst>
                    <a:ext uri="{FF2B5EF4-FFF2-40B4-BE49-F238E27FC236}">
                      <a16:creationId xmlns:a16="http://schemas.microsoft.com/office/drawing/2014/main" id="{B8A08FDB-5DA9-41FB-ACE9-6BBFBCCD14A4}"/>
                    </a:ext>
                  </a:extLst>
                </p:cNvPr>
                <p:cNvSpPr/>
                <p:nvPr/>
              </p:nvSpPr>
              <p:spPr>
                <a:xfrm>
                  <a:off x="3369697" y="4671015"/>
                  <a:ext cx="10108" cy="415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08" h="41513">
                      <a:moveTo>
                        <a:pt x="0" y="0"/>
                      </a:moveTo>
                      <a:lnTo>
                        <a:pt x="10108" y="0"/>
                      </a:lnTo>
                      <a:lnTo>
                        <a:pt x="10108" y="41513"/>
                      </a:lnTo>
                      <a:lnTo>
                        <a:pt x="0" y="415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solidFill>
                    <a:srgbClr val="000000"/>
                  </a:solidFill>
                  <a:bevel/>
                </a:ln>
              </p:spPr>
              <p:txBody>
                <a:bodyPr/>
                <a:lstStyle/>
                <a:p>
                  <a:endParaRPr lang="zh-CN" altLang="en-US" dirty="0">
                    <a:ea typeface="Source Han Sans K Light" panose="020B0300000000000000" pitchFamily="34" charset="-128"/>
                  </a:endParaRPr>
                </a:p>
              </p:txBody>
            </p:sp>
          </p:grp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id="{172A6310-8C9E-403A-B497-404E684D3F22}"/>
                  </a:ext>
                </a:extLst>
              </p:cNvPr>
              <p:cNvSpPr/>
              <p:nvPr/>
            </p:nvSpPr>
            <p:spPr>
              <a:xfrm>
                <a:off x="3418025" y="4638020"/>
                <a:ext cx="79296" cy="78754"/>
              </a:xfrm>
              <a:custGeom>
                <a:avLst/>
                <a:gdLst/>
                <a:ahLst/>
                <a:cxnLst/>
                <a:rect l="0" t="0" r="0" b="0"/>
                <a:pathLst>
                  <a:path w="79296" h="78754">
                    <a:moveTo>
                      <a:pt x="0" y="0"/>
                    </a:moveTo>
                    <a:lnTo>
                      <a:pt x="79296" y="37919"/>
                    </a:lnTo>
                    <a:lnTo>
                      <a:pt x="0" y="78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85CA2768-6D44-4B02-8264-982731C924F2}"/>
                  </a:ext>
                </a:extLst>
              </p:cNvPr>
              <p:cNvSpPr/>
              <p:nvPr/>
            </p:nvSpPr>
            <p:spPr>
              <a:xfrm>
                <a:off x="3369032" y="4671877"/>
                <a:ext cx="53588" cy="14497"/>
              </a:xfrm>
              <a:custGeom>
                <a:avLst/>
                <a:gdLst/>
                <a:ahLst/>
                <a:cxnLst/>
                <a:rect l="0" t="0" r="0" b="0"/>
                <a:pathLst>
                  <a:path w="53588" h="14497">
                    <a:moveTo>
                      <a:pt x="0" y="0"/>
                    </a:moveTo>
                    <a:lnTo>
                      <a:pt x="53588" y="0"/>
                    </a:lnTo>
                    <a:lnTo>
                      <a:pt x="53588" y="14497"/>
                    </a:lnTo>
                    <a:lnTo>
                      <a:pt x="0" y="144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44C3753A-C7D7-488C-ACBB-0C1665B7C601}"/>
                  </a:ext>
                </a:extLst>
              </p:cNvPr>
              <p:cNvSpPr/>
              <p:nvPr/>
            </p:nvSpPr>
            <p:spPr>
              <a:xfrm>
                <a:off x="3316647" y="4783213"/>
                <a:ext cx="83075" cy="77537"/>
              </a:xfrm>
              <a:custGeom>
                <a:avLst/>
                <a:gdLst/>
                <a:ahLst/>
                <a:cxnLst/>
                <a:rect l="0" t="0" r="0" b="0"/>
                <a:pathLst>
                  <a:path w="83075" h="77537">
                    <a:moveTo>
                      <a:pt x="31845" y="0"/>
                    </a:moveTo>
                    <a:lnTo>
                      <a:pt x="83075" y="35999"/>
                    </a:lnTo>
                    <a:lnTo>
                      <a:pt x="47076" y="77537"/>
                    </a:lnTo>
                    <a:lnTo>
                      <a:pt x="0" y="40153"/>
                    </a:lnTo>
                    <a:lnTo>
                      <a:pt x="31845" y="0"/>
                    </a:lnTo>
                    <a:close/>
                  </a:path>
                </a:pathLst>
              </a:custGeom>
              <a:solidFill>
                <a:srgbClr val="236EA1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id="{A34DE19C-106A-45F2-AB76-1A9135AE8B13}"/>
                  </a:ext>
                </a:extLst>
              </p:cNvPr>
              <p:cNvSpPr/>
              <p:nvPr/>
            </p:nvSpPr>
            <p:spPr>
              <a:xfrm>
                <a:off x="3330210" y="4791120"/>
                <a:ext cx="62828" cy="58639"/>
              </a:xfrm>
              <a:custGeom>
                <a:avLst/>
                <a:gdLst/>
                <a:ahLst/>
                <a:cxnLst/>
                <a:rect l="0" t="0" r="0" b="0"/>
                <a:pathLst>
                  <a:path w="62828" h="58639">
                    <a:moveTo>
                      <a:pt x="24084" y="0"/>
                    </a:moveTo>
                    <a:lnTo>
                      <a:pt x="62828" y="27225"/>
                    </a:lnTo>
                    <a:lnTo>
                      <a:pt x="35602" y="58639"/>
                    </a:lnTo>
                    <a:lnTo>
                      <a:pt x="0" y="30366"/>
                    </a:lnTo>
                    <a:lnTo>
                      <a:pt x="240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id="{0C3540A9-1874-4B83-A0CA-C17989EA0770}"/>
                  </a:ext>
                </a:extLst>
              </p:cNvPr>
              <p:cNvSpPr/>
              <p:nvPr/>
            </p:nvSpPr>
            <p:spPr>
              <a:xfrm>
                <a:off x="3381779" y="4687648"/>
                <a:ext cx="27412" cy="119825"/>
              </a:xfrm>
              <a:custGeom>
                <a:avLst/>
                <a:gdLst/>
                <a:ahLst/>
                <a:cxnLst/>
                <a:rect l="0" t="0" r="0" b="0"/>
                <a:pathLst>
                  <a:path w="27412" h="119825" fill="none">
                    <a:moveTo>
                      <a:pt x="0" y="119813"/>
                    </a:moveTo>
                    <a:cubicBezTo>
                      <a:pt x="4674" y="114205"/>
                      <a:pt x="5538" y="113936"/>
                      <a:pt x="13893" y="113936"/>
                    </a:cubicBezTo>
                    <a:cubicBezTo>
                      <a:pt x="24223" y="113936"/>
                      <a:pt x="19919" y="115548"/>
                      <a:pt x="26183" y="110730"/>
                    </a:cubicBezTo>
                    <a:cubicBezTo>
                      <a:pt x="30169" y="107664"/>
                      <a:pt x="23310" y="94656"/>
                      <a:pt x="21908" y="92028"/>
                    </a:cubicBezTo>
                    <a:cubicBezTo>
                      <a:pt x="18676" y="85969"/>
                      <a:pt x="16015" y="80466"/>
                      <a:pt x="13359" y="74395"/>
                    </a:cubicBezTo>
                    <a:cubicBezTo>
                      <a:pt x="10501" y="67864"/>
                      <a:pt x="9722" y="59907"/>
                      <a:pt x="8015" y="53021"/>
                    </a:cubicBezTo>
                    <a:cubicBezTo>
                      <a:pt x="6527" y="47067"/>
                      <a:pt x="6946" y="40478"/>
                      <a:pt x="6946" y="34319"/>
                    </a:cubicBezTo>
                    <a:cubicBezTo>
                      <a:pt x="6946" y="28179"/>
                      <a:pt x="6412" y="21841"/>
                      <a:pt x="6412" y="15617"/>
                    </a:cubicBezTo>
                    <a:cubicBezTo>
                      <a:pt x="6412" y="8420"/>
                      <a:pt x="8166" y="5446"/>
                      <a:pt x="10152" y="1190"/>
                    </a:cubicBezTo>
                    <a:cubicBezTo>
                      <a:pt x="11147" y="-941"/>
                      <a:pt x="12147" y="525"/>
                      <a:pt x="13359" y="0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0000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D1C9963D-0364-49AE-B62A-716C27A5F995}"/>
                  </a:ext>
                </a:extLst>
              </p:cNvPr>
              <p:cNvSpPr/>
              <p:nvPr/>
            </p:nvSpPr>
            <p:spPr>
              <a:xfrm rot="-900000">
                <a:off x="3340377" y="4816348"/>
                <a:ext cx="28594" cy="20695"/>
              </a:xfrm>
              <a:custGeom>
                <a:avLst/>
                <a:gdLst/>
                <a:ahLst/>
                <a:cxnLst/>
                <a:rect l="0" t="0" r="0" b="0"/>
                <a:pathLst>
                  <a:path w="28594" h="20695" fill="none">
                    <a:moveTo>
                      <a:pt x="496" y="0"/>
                    </a:moveTo>
                    <a:cubicBezTo>
                      <a:pt x="-2179" y="3744"/>
                      <a:pt x="6714" y="6806"/>
                      <a:pt x="9434" y="10516"/>
                    </a:cubicBezTo>
                    <a:cubicBezTo>
                      <a:pt x="12911" y="15257"/>
                      <a:pt x="15667" y="19405"/>
                      <a:pt x="19425" y="24188"/>
                    </a:cubicBezTo>
                    <a:cubicBezTo>
                      <a:pt x="20272" y="25265"/>
                      <a:pt x="21662" y="26425"/>
                      <a:pt x="22580" y="27343"/>
                    </a:cubicBezTo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00"/>
                </a:solidFill>
                <a:bevel/>
              </a:ln>
            </p:spPr>
            <p:txBody>
              <a:bodyPr/>
              <a:lstStyle/>
              <a:p>
                <a:endParaRPr lang="zh-CN" altLang="en-US" dirty="0">
                  <a:ea typeface="Source Han Sans K Light" panose="020B0300000000000000" pitchFamily="34" charset="-128"/>
                </a:endParaRPr>
              </a:p>
            </p:txBody>
          </p:sp>
        </p:grp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5FD69B4B-0C9B-4DA9-AB34-B2A7CF656237}"/>
                </a:ext>
              </a:extLst>
            </p:cNvPr>
            <p:cNvSpPr/>
            <p:nvPr/>
          </p:nvSpPr>
          <p:spPr>
            <a:xfrm>
              <a:off x="3379578" y="4740396"/>
              <a:ext cx="262141" cy="261547"/>
            </a:xfrm>
            <a:custGeom>
              <a:avLst/>
              <a:gdLst>
                <a:gd name="connsiteX0" fmla="*/ 0 w 262141"/>
                <a:gd name="connsiteY0" fmla="*/ 130773 h 261547"/>
                <a:gd name="connsiteX1" fmla="*/ 131070 w 262141"/>
                <a:gd name="connsiteY1" fmla="*/ 0 h 261547"/>
                <a:gd name="connsiteX2" fmla="*/ 262141 w 262141"/>
                <a:gd name="connsiteY2" fmla="*/ 130773 h 261547"/>
                <a:gd name="connsiteX3" fmla="*/ 131070 w 262141"/>
                <a:gd name="connsiteY3" fmla="*/ 261547 h 26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62141" h="261547">
                  <a:moveTo>
                    <a:pt x="20781" y="0"/>
                  </a:moveTo>
                  <a:lnTo>
                    <a:pt x="131070" y="109844"/>
                  </a:lnTo>
                  <a:lnTo>
                    <a:pt x="241656" y="0"/>
                  </a:lnTo>
                  <a:lnTo>
                    <a:pt x="262141" y="20188"/>
                  </a:lnTo>
                  <a:lnTo>
                    <a:pt x="152000" y="130773"/>
                  </a:lnTo>
                  <a:lnTo>
                    <a:pt x="262141" y="240766"/>
                  </a:lnTo>
                  <a:lnTo>
                    <a:pt x="241656" y="261547"/>
                  </a:lnTo>
                  <a:lnTo>
                    <a:pt x="131070" y="151406"/>
                  </a:lnTo>
                  <a:lnTo>
                    <a:pt x="20781" y="261547"/>
                  </a:lnTo>
                  <a:lnTo>
                    <a:pt x="0" y="240766"/>
                  </a:lnTo>
                  <a:lnTo>
                    <a:pt x="110438" y="130773"/>
                  </a:lnTo>
                  <a:lnTo>
                    <a:pt x="0" y="20781"/>
                  </a:lnTo>
                  <a:lnTo>
                    <a:pt x="20781" y="0"/>
                  </a:lnTo>
                  <a:close/>
                </a:path>
              </a:pathLst>
            </a:custGeom>
            <a:solidFill>
              <a:srgbClr val="FF0000"/>
            </a:solidFill>
            <a:ln w="7600" cap="flat">
              <a:solidFill>
                <a:srgbClr val="3498DB"/>
              </a:solidFill>
              <a:bevel/>
            </a:ln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378" name="Text 262">
              <a:extLst>
                <a:ext uri="{FF2B5EF4-FFF2-40B4-BE49-F238E27FC236}">
                  <a16:creationId xmlns:a16="http://schemas.microsoft.com/office/drawing/2014/main" id="{87E11D47-C793-408F-A859-2920CBBADAD4}"/>
                </a:ext>
              </a:extLst>
            </p:cNvPr>
            <p:cNvSpPr txBox="1"/>
            <p:nvPr/>
          </p:nvSpPr>
          <p:spPr>
            <a:xfrm>
              <a:off x="1396336" y="1696151"/>
              <a:ext cx="6351328" cy="69314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379" name="Text 263">
              <a:extLst>
                <a:ext uri="{FF2B5EF4-FFF2-40B4-BE49-F238E27FC236}">
                  <a16:creationId xmlns:a16="http://schemas.microsoft.com/office/drawing/2014/main" id="{931C14B9-4720-4E20-A73E-0130DC796292}"/>
                </a:ext>
              </a:extLst>
            </p:cNvPr>
            <p:cNvSpPr txBox="1"/>
            <p:nvPr/>
          </p:nvSpPr>
          <p:spPr>
            <a:xfrm>
              <a:off x="1396336" y="3082430"/>
              <a:ext cx="6351328" cy="69314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380" name="Text 264">
              <a:extLst>
                <a:ext uri="{FF2B5EF4-FFF2-40B4-BE49-F238E27FC236}">
                  <a16:creationId xmlns:a16="http://schemas.microsoft.com/office/drawing/2014/main" id="{62FB1908-35E2-4C15-B6A0-752F8A75DC7B}"/>
                </a:ext>
              </a:extLst>
            </p:cNvPr>
            <p:cNvSpPr txBox="1"/>
            <p:nvPr/>
          </p:nvSpPr>
          <p:spPr>
            <a:xfrm>
              <a:off x="1396336" y="4468710"/>
              <a:ext cx="6351328" cy="69314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endParaRPr/>
            </a:p>
          </p:txBody>
        </p:sp>
        <p:sp>
          <p:nvSpPr>
            <p:cNvPr id="381" name="Text 265">
              <a:extLst>
                <a:ext uri="{FF2B5EF4-FFF2-40B4-BE49-F238E27FC236}">
                  <a16:creationId xmlns:a16="http://schemas.microsoft.com/office/drawing/2014/main" id="{712BB47F-B2CB-46DD-B12F-7A1538D9C8B2}"/>
                </a:ext>
              </a:extLst>
            </p:cNvPr>
            <p:cNvSpPr txBox="1"/>
            <p:nvPr/>
          </p:nvSpPr>
          <p:spPr>
            <a:xfrm>
              <a:off x="1396336" y="1696151"/>
              <a:ext cx="6351328" cy="69314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382" name="Text 266">
              <a:extLst>
                <a:ext uri="{FF2B5EF4-FFF2-40B4-BE49-F238E27FC236}">
                  <a16:creationId xmlns:a16="http://schemas.microsoft.com/office/drawing/2014/main" id="{C3F7924D-4AC7-4AD4-98EA-467D7EEB7418}"/>
                </a:ext>
              </a:extLst>
            </p:cNvPr>
            <p:cNvSpPr txBox="1"/>
            <p:nvPr/>
          </p:nvSpPr>
          <p:spPr>
            <a:xfrm>
              <a:off x="1396336" y="3082430"/>
              <a:ext cx="6351328" cy="69314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383" name="Text 267">
              <a:extLst>
                <a:ext uri="{FF2B5EF4-FFF2-40B4-BE49-F238E27FC236}">
                  <a16:creationId xmlns:a16="http://schemas.microsoft.com/office/drawing/2014/main" id="{790565EF-6E41-4234-BA5A-5FECAD0BAD27}"/>
                </a:ext>
              </a:extLst>
            </p:cNvPr>
            <p:cNvSpPr txBox="1"/>
            <p:nvPr/>
          </p:nvSpPr>
          <p:spPr>
            <a:xfrm>
              <a:off x="1396336" y="4468710"/>
              <a:ext cx="6351328" cy="69314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endParaRPr/>
            </a:p>
          </p:txBody>
        </p:sp>
        <p:sp>
          <p:nvSpPr>
            <p:cNvPr id="384" name="Text 268">
              <a:extLst>
                <a:ext uri="{FF2B5EF4-FFF2-40B4-BE49-F238E27FC236}">
                  <a16:creationId xmlns:a16="http://schemas.microsoft.com/office/drawing/2014/main" id="{3019BE2A-28B8-49D1-9492-BD7C1948AEE4}"/>
                </a:ext>
              </a:extLst>
            </p:cNvPr>
            <p:cNvSpPr txBox="1"/>
            <p:nvPr/>
          </p:nvSpPr>
          <p:spPr>
            <a:xfrm>
              <a:off x="1428768" y="1696150"/>
              <a:ext cx="6351328" cy="69314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385" name="Text 269">
              <a:extLst>
                <a:ext uri="{FF2B5EF4-FFF2-40B4-BE49-F238E27FC236}">
                  <a16:creationId xmlns:a16="http://schemas.microsoft.com/office/drawing/2014/main" id="{0FAB08BE-63F5-41AA-BC9E-4553AF15A3D6}"/>
                </a:ext>
              </a:extLst>
            </p:cNvPr>
            <p:cNvSpPr txBox="1"/>
            <p:nvPr/>
          </p:nvSpPr>
          <p:spPr>
            <a:xfrm>
              <a:off x="1396336" y="3082430"/>
              <a:ext cx="6351328" cy="69314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386" name="Text 270">
              <a:extLst>
                <a:ext uri="{FF2B5EF4-FFF2-40B4-BE49-F238E27FC236}">
                  <a16:creationId xmlns:a16="http://schemas.microsoft.com/office/drawing/2014/main" id="{29BFE9E7-6F81-4865-9E90-2EFE33BBF815}"/>
                </a:ext>
              </a:extLst>
            </p:cNvPr>
            <p:cNvSpPr txBox="1"/>
            <p:nvPr/>
          </p:nvSpPr>
          <p:spPr>
            <a:xfrm>
              <a:off x="1396336" y="4468710"/>
              <a:ext cx="6351328" cy="69314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endParaRPr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3949A0B-547A-C14F-9D6F-0644C85C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3 Benefits of the solution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128109-8350-4B99-8679-A627F82684EC}"/>
              </a:ext>
            </a:extLst>
          </p:cNvPr>
          <p:cNvSpPr txBox="1"/>
          <p:nvPr/>
        </p:nvSpPr>
        <p:spPr>
          <a:xfrm>
            <a:off x="577308" y="4183878"/>
            <a:ext cx="367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B328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Traditional detection method</a:t>
            </a:r>
            <a:endParaRPr lang="zh-CN" altLang="en-US" dirty="0">
              <a:solidFill>
                <a:srgbClr val="0B328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6" name="文本框 215">
            <a:extLst>
              <a:ext uri="{FF2B5EF4-FFF2-40B4-BE49-F238E27FC236}">
                <a16:creationId xmlns:a16="http://schemas.microsoft.com/office/drawing/2014/main" id="{5450A83E-6906-4B5D-A52E-981F90A05E01}"/>
              </a:ext>
            </a:extLst>
          </p:cNvPr>
          <p:cNvSpPr txBox="1"/>
          <p:nvPr/>
        </p:nvSpPr>
        <p:spPr>
          <a:xfrm>
            <a:off x="7378163" y="4118467"/>
            <a:ext cx="50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B328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Integrated ground-to-air detection method</a:t>
            </a:r>
            <a:endParaRPr lang="zh-CN" altLang="en-US" dirty="0">
              <a:solidFill>
                <a:srgbClr val="0B328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0607F63C-7223-4ABA-A708-9B8AE81EFF62}"/>
              </a:ext>
            </a:extLst>
          </p:cNvPr>
          <p:cNvSpPr txBox="1"/>
          <p:nvPr/>
        </p:nvSpPr>
        <p:spPr>
          <a:xfrm>
            <a:off x="573401" y="4600127"/>
            <a:ext cx="45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Climbing buildings Prohibited / Dangerous</a:t>
            </a:r>
          </a:p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Local help is required The main interference signal cannot be detected.</a:t>
            </a:r>
          </a:p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Entering the building due to access guarding / not possible.</a:t>
            </a:r>
          </a:p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Manual detection with portable devices takes a long time.</a:t>
            </a:r>
            <a:endParaRPr lang="en-US" altLang="zh-CN" sz="1400" dirty="0">
              <a:solidFill>
                <a:srgbClr val="0B328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9" name="文本框 218">
            <a:extLst>
              <a:ext uri="{FF2B5EF4-FFF2-40B4-BE49-F238E27FC236}">
                <a16:creationId xmlns:a16="http://schemas.microsoft.com/office/drawing/2014/main" id="{36F4DDBA-8731-4E22-AE5E-1D3BD60387B7}"/>
              </a:ext>
            </a:extLst>
          </p:cNvPr>
          <p:cNvSpPr txBox="1"/>
          <p:nvPr/>
        </p:nvSpPr>
        <p:spPr>
          <a:xfrm>
            <a:off x="5551565" y="4577825"/>
            <a:ext cx="1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Roof Test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83EE4E5-54C8-4FF5-AA7F-34175B3D2D9A}"/>
              </a:ext>
            </a:extLst>
          </p:cNvPr>
          <p:cNvCxnSpPr>
            <a:cxnSpLocks/>
          </p:cNvCxnSpPr>
          <p:nvPr/>
        </p:nvCxnSpPr>
        <p:spPr>
          <a:xfrm>
            <a:off x="486201" y="4862363"/>
            <a:ext cx="11268000" cy="0"/>
          </a:xfrm>
          <a:prstGeom prst="line">
            <a:avLst/>
          </a:prstGeom>
          <a:ln w="19050">
            <a:solidFill>
              <a:srgbClr val="4F8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>
            <a:extLst>
              <a:ext uri="{FF2B5EF4-FFF2-40B4-BE49-F238E27FC236}">
                <a16:creationId xmlns:a16="http://schemas.microsoft.com/office/drawing/2014/main" id="{6E625949-D89C-4202-A60A-620FA499CF28}"/>
              </a:ext>
            </a:extLst>
          </p:cNvPr>
          <p:cNvCxnSpPr>
            <a:cxnSpLocks/>
          </p:cNvCxnSpPr>
          <p:nvPr/>
        </p:nvCxnSpPr>
        <p:spPr>
          <a:xfrm>
            <a:off x="509421" y="5704125"/>
            <a:ext cx="11268000" cy="0"/>
          </a:xfrm>
          <a:prstGeom prst="line">
            <a:avLst/>
          </a:prstGeom>
          <a:ln w="19050">
            <a:solidFill>
              <a:srgbClr val="4F8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连接符 226">
            <a:extLst>
              <a:ext uri="{FF2B5EF4-FFF2-40B4-BE49-F238E27FC236}">
                <a16:creationId xmlns:a16="http://schemas.microsoft.com/office/drawing/2014/main" id="{2BE6868C-A3B3-4495-92DE-B118F06086A1}"/>
              </a:ext>
            </a:extLst>
          </p:cNvPr>
          <p:cNvCxnSpPr>
            <a:cxnSpLocks/>
          </p:cNvCxnSpPr>
          <p:nvPr/>
        </p:nvCxnSpPr>
        <p:spPr>
          <a:xfrm>
            <a:off x="487494" y="5274460"/>
            <a:ext cx="11268000" cy="0"/>
          </a:xfrm>
          <a:prstGeom prst="line">
            <a:avLst/>
          </a:prstGeom>
          <a:ln w="19050">
            <a:solidFill>
              <a:srgbClr val="4F8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227">
            <a:extLst>
              <a:ext uri="{FF2B5EF4-FFF2-40B4-BE49-F238E27FC236}">
                <a16:creationId xmlns:a16="http://schemas.microsoft.com/office/drawing/2014/main" id="{E6A37473-C6B3-417C-A4F9-72010B227F4D}"/>
              </a:ext>
            </a:extLst>
          </p:cNvPr>
          <p:cNvCxnSpPr>
            <a:cxnSpLocks/>
          </p:cNvCxnSpPr>
          <p:nvPr/>
        </p:nvCxnSpPr>
        <p:spPr>
          <a:xfrm>
            <a:off x="5014451" y="4563080"/>
            <a:ext cx="0" cy="1440000"/>
          </a:xfrm>
          <a:prstGeom prst="line">
            <a:avLst/>
          </a:prstGeom>
          <a:ln w="19050">
            <a:solidFill>
              <a:srgbClr val="4F8DA2"/>
            </a:solidFill>
          </a:ln>
          <a:scene3d>
            <a:camera prst="orthographicFront">
              <a:rot lat="0" lon="21594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>
            <a:extLst>
              <a:ext uri="{FF2B5EF4-FFF2-40B4-BE49-F238E27FC236}">
                <a16:creationId xmlns:a16="http://schemas.microsoft.com/office/drawing/2014/main" id="{2997638A-C690-4A2A-9B62-94DCD7401CB1}"/>
              </a:ext>
            </a:extLst>
          </p:cNvPr>
          <p:cNvCxnSpPr>
            <a:cxnSpLocks/>
          </p:cNvCxnSpPr>
          <p:nvPr/>
        </p:nvCxnSpPr>
        <p:spPr>
          <a:xfrm>
            <a:off x="7429203" y="4522136"/>
            <a:ext cx="0" cy="1440000"/>
          </a:xfrm>
          <a:prstGeom prst="line">
            <a:avLst/>
          </a:prstGeom>
          <a:ln w="19050">
            <a:solidFill>
              <a:srgbClr val="4F8DA2"/>
            </a:solidFill>
          </a:ln>
          <a:scene3d>
            <a:camera prst="orthographicFront">
              <a:rot lat="0" lon="21594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文本框 224">
            <a:extLst>
              <a:ext uri="{FF2B5EF4-FFF2-40B4-BE49-F238E27FC236}">
                <a16:creationId xmlns:a16="http://schemas.microsoft.com/office/drawing/2014/main" id="{80571BD0-E1C9-4139-8E15-85688BBCD173}"/>
              </a:ext>
            </a:extLst>
          </p:cNvPr>
          <p:cNvSpPr txBox="1"/>
          <p:nvPr/>
        </p:nvSpPr>
        <p:spPr>
          <a:xfrm>
            <a:off x="245329" y="6166882"/>
            <a:ext cx="1153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altLang="zh-CN" sz="1600" b="1" dirty="0">
                <a:solidFill>
                  <a:srgbClr val="0B3280"/>
                </a:solidFill>
                <a:latin typeface="Source Sans Pro" panose="020B0503030403020204" pitchFamily="34" charset="0"/>
                <a:ea typeface="微软雅黑" panose="020B0503020204020204" pitchFamily="34" charset="-122"/>
              </a:rPr>
              <a:t>Ground-to-air integrated detection method: The efficiency is 5~10 times higher than with the traditional method. The most difficult impurities can be found, which cannot be found with the traditional method.</a:t>
            </a:r>
            <a:endParaRPr lang="zh-CN" altLang="en-US" sz="1600" b="1" dirty="0">
              <a:solidFill>
                <a:srgbClr val="0B3280"/>
              </a:solidFill>
              <a:latin typeface="Source Sans Pro" panose="020B05030304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2" name="文本框 218">
            <a:extLst>
              <a:ext uri="{FF2B5EF4-FFF2-40B4-BE49-F238E27FC236}">
                <a16:creationId xmlns:a16="http://schemas.microsoft.com/office/drawing/2014/main" id="{36F4DDBA-8731-4E22-AE5E-1D3BD60387B7}"/>
              </a:ext>
            </a:extLst>
          </p:cNvPr>
          <p:cNvSpPr txBox="1"/>
          <p:nvPr/>
        </p:nvSpPr>
        <p:spPr>
          <a:xfrm>
            <a:off x="5519207" y="4928124"/>
            <a:ext cx="971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Tower BS  </a:t>
            </a:r>
            <a:endParaRPr lang="en-US" altLang="zh-CN" sz="1400" dirty="0">
              <a:solidFill>
                <a:srgbClr val="0B3280"/>
              </a:solidFill>
              <a:latin typeface="Source Sans Pro" panose="020B0503030403020204" pitchFamily="34" charset="0"/>
              <a:ea typeface="Source Han Sans K Light" panose="020B0300000000000000" pitchFamily="34" charset="-128"/>
            </a:endParaRPr>
          </a:p>
        </p:txBody>
      </p:sp>
      <p:sp>
        <p:nvSpPr>
          <p:cNvPr id="223" name="文本框 218">
            <a:extLst>
              <a:ext uri="{FF2B5EF4-FFF2-40B4-BE49-F238E27FC236}">
                <a16:creationId xmlns:a16="http://schemas.microsoft.com/office/drawing/2014/main" id="{36F4DDBA-8731-4E22-AE5E-1D3BD60387B7}"/>
              </a:ext>
            </a:extLst>
          </p:cNvPr>
          <p:cNvSpPr txBox="1"/>
          <p:nvPr/>
        </p:nvSpPr>
        <p:spPr>
          <a:xfrm>
            <a:off x="5088552" y="5223999"/>
            <a:ext cx="23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Interference at high buildings</a:t>
            </a:r>
          </a:p>
        </p:txBody>
      </p:sp>
      <p:sp>
        <p:nvSpPr>
          <p:cNvPr id="224" name="文本框 218">
            <a:extLst>
              <a:ext uri="{FF2B5EF4-FFF2-40B4-BE49-F238E27FC236}">
                <a16:creationId xmlns:a16="http://schemas.microsoft.com/office/drawing/2014/main" id="{36F4DDBA-8731-4E22-AE5E-1D3BD60387B7}"/>
              </a:ext>
            </a:extLst>
          </p:cNvPr>
          <p:cNvSpPr txBox="1"/>
          <p:nvPr/>
        </p:nvSpPr>
        <p:spPr>
          <a:xfrm>
            <a:off x="4983677" y="5669665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Multiple sources of interference</a:t>
            </a:r>
          </a:p>
        </p:txBody>
      </p:sp>
      <p:sp>
        <p:nvSpPr>
          <p:cNvPr id="229" name="文本框 344">
            <a:extLst>
              <a:ext uri="{FF2B5EF4-FFF2-40B4-BE49-F238E27FC236}">
                <a16:creationId xmlns:a16="http://schemas.microsoft.com/office/drawing/2014/main" id="{8F4ADD91-821B-4AD0-BF82-ECE22457E07C}"/>
              </a:ext>
            </a:extLst>
          </p:cNvPr>
          <p:cNvSpPr txBox="1"/>
          <p:nvPr/>
        </p:nvSpPr>
        <p:spPr>
          <a:xfrm>
            <a:off x="7404769" y="4820402"/>
            <a:ext cx="45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Lifting the drone blocks the direction of the main radio signal.</a:t>
            </a:r>
          </a:p>
        </p:txBody>
      </p:sp>
      <p:sp>
        <p:nvSpPr>
          <p:cNvPr id="230" name="文本框 344">
            <a:extLst>
              <a:ext uri="{FF2B5EF4-FFF2-40B4-BE49-F238E27FC236}">
                <a16:creationId xmlns:a16="http://schemas.microsoft.com/office/drawing/2014/main" id="{8F4ADD91-821B-4AD0-BF82-ECE22457E07C}"/>
              </a:ext>
            </a:extLst>
          </p:cNvPr>
          <p:cNvSpPr txBox="1"/>
          <p:nvPr/>
        </p:nvSpPr>
        <p:spPr>
          <a:xfrm>
            <a:off x="7433134" y="5324634"/>
            <a:ext cx="30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Drone lifts off for fast measurement</a:t>
            </a:r>
          </a:p>
        </p:txBody>
      </p:sp>
      <p:sp>
        <p:nvSpPr>
          <p:cNvPr id="231" name="文本框 344">
            <a:extLst>
              <a:ext uri="{FF2B5EF4-FFF2-40B4-BE49-F238E27FC236}">
                <a16:creationId xmlns:a16="http://schemas.microsoft.com/office/drawing/2014/main" id="{8F4ADD91-821B-4AD0-BF82-ECE22457E07C}"/>
              </a:ext>
            </a:extLst>
          </p:cNvPr>
          <p:cNvSpPr txBox="1"/>
          <p:nvPr/>
        </p:nvSpPr>
        <p:spPr>
          <a:xfrm>
            <a:off x="7429203" y="5692330"/>
            <a:ext cx="391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Drone lifts off for fast measurement</a:t>
            </a:r>
          </a:p>
        </p:txBody>
      </p:sp>
    </p:spTree>
    <p:extLst>
      <p:ext uri="{BB962C8B-B14F-4D97-AF65-F5344CB8AC3E}">
        <p14:creationId xmlns:p14="http://schemas.microsoft.com/office/powerpoint/2010/main" val="32981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/>
      <p:bldP spid="4" grpId="0"/>
      <p:bldP spid="216" grpId="0"/>
      <p:bldP spid="218" grpId="0"/>
      <p:bldP spid="219" grpId="0"/>
      <p:bldP spid="225" grpId="0"/>
      <p:bldP spid="222" grpId="0"/>
      <p:bldP spid="223" grpId="0"/>
      <p:bldP spid="224" grpId="0"/>
      <p:bldP spid="229" grpId="0"/>
      <p:bldP spid="230" grpId="0"/>
      <p:bldP spid="2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335A108-F0BA-4D25-ABC0-548B302B1BFF}"/>
              </a:ext>
            </a:extLst>
          </p:cNvPr>
          <p:cNvSpPr txBox="1"/>
          <p:nvPr/>
        </p:nvSpPr>
        <p:spPr>
          <a:xfrm>
            <a:off x="328948" y="1224315"/>
            <a:ext cx="3456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Five-step interference detection method</a:t>
            </a:r>
          </a:p>
          <a:p>
            <a:r>
              <a:rPr lang="en-US" altLang="zh-CN" sz="1400" dirty="0">
                <a:latin typeface="Source Sans Pro" panose="020B0503030403020204" pitchFamily="34" charset="0"/>
                <a:ea typeface="Source Han Sans K Light" panose="020B0300000000000000" pitchFamily="34" charset="-128"/>
              </a:rPr>
              <a:t>① The operator makes disturbed spectrum and disturbed cell of the background available.</a:t>
            </a:r>
          </a:p>
          <a:p>
            <a:r>
              <a:rPr lang="en-US" altLang="zh-CN" sz="1400" dirty="0">
                <a:latin typeface="Source Sans Pro" panose="020B0503030403020204" pitchFamily="34" charset="0"/>
                <a:ea typeface="Source Han Sans K Light" panose="020B0300000000000000" pitchFamily="34" charset="-128"/>
              </a:rPr>
              <a:t>② The drone scans the sky to check the sector field in the direction of interference.</a:t>
            </a:r>
          </a:p>
          <a:p>
            <a:r>
              <a:rPr lang="en-US" altLang="zh-CN" sz="1400" dirty="0">
                <a:latin typeface="Source Sans Pro" panose="020B0503030403020204" pitchFamily="34" charset="0"/>
                <a:ea typeface="Source Han Sans K Light" panose="020B0300000000000000" pitchFamily="34" charset="-128"/>
              </a:rPr>
              <a:t>③ The drone flight along the normal direction of the sector area, searching for the position of the maximum signal point.</a:t>
            </a:r>
          </a:p>
          <a:p>
            <a:r>
              <a:rPr lang="en-US" altLang="zh-CN" sz="1400" dirty="0">
                <a:latin typeface="Source Sans Pro" panose="020B0503030403020204" pitchFamily="34" charset="0"/>
                <a:ea typeface="Source Han Sans K Light" panose="020B0300000000000000" pitchFamily="34" charset="-128"/>
              </a:rPr>
              <a:t>④ Combine drone vertical maneuvers with ground equipment to perform locating and detection.</a:t>
            </a:r>
          </a:p>
          <a:p>
            <a:r>
              <a:rPr lang="en-US" altLang="zh-CN" sz="1400" dirty="0">
                <a:latin typeface="Source Sans Pro" panose="020B0503030403020204" pitchFamily="34" charset="0"/>
                <a:ea typeface="Source Han Sans K Light" panose="020B0300000000000000" pitchFamily="34" charset="-128"/>
              </a:rPr>
              <a:t>⑤ Remove the source of interference and confirm it in the background.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7F1D214-E8C7-42CF-91BA-81327F6FB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75" y="1313589"/>
            <a:ext cx="7763580" cy="4633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DEB5E0-5153-6E4F-B718-A32D4988B9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648" y="306988"/>
            <a:ext cx="9205005" cy="40240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2 functions - fault location</a:t>
            </a:r>
            <a:endParaRPr kumimoji="1" lang="zh-CN" alt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6D91C5-D7EB-FF44-BAF0-EC2A801AE321}"/>
              </a:ext>
            </a:extLst>
          </p:cNvPr>
          <p:cNvSpPr txBox="1"/>
          <p:nvPr/>
        </p:nvSpPr>
        <p:spPr>
          <a:xfrm>
            <a:off x="5574535" y="1013552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Drone</a:t>
            </a:r>
            <a:r>
              <a:rPr lang="de-DE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EBF941-767A-4D46-9942-22D8B6526992}"/>
              </a:ext>
            </a:extLst>
          </p:cNvPr>
          <p:cNvSpPr txBox="1"/>
          <p:nvPr/>
        </p:nvSpPr>
        <p:spPr>
          <a:xfrm>
            <a:off x="8714342" y="1013552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Ground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6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DEB5E0-5153-6E4F-B718-A32D4988B9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2 functions flight planning, programming</a:t>
            </a:r>
            <a:endParaRPr kumimoji="1" lang="zh-CN" altLang="en-US" dirty="0"/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1335A108-F0BA-4D25-ABC0-548B302B1BFF}"/>
              </a:ext>
            </a:extLst>
          </p:cNvPr>
          <p:cNvSpPr txBox="1"/>
          <p:nvPr/>
        </p:nvSpPr>
        <p:spPr>
          <a:xfrm>
            <a:off x="220897" y="1129219"/>
            <a:ext cx="48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b="1" dirty="0"/>
              <a:t>Flight planning and automatic flight</a:t>
            </a:r>
            <a:r>
              <a:rPr lang="en-US" altLang="zh-CN" sz="1400" dirty="0"/>
              <a:t>●</a:t>
            </a:r>
            <a:r>
              <a:rPr lang="en-US" altLang="zh-CN" dirty="0"/>
              <a:t> 2D/Display of satellite map</a:t>
            </a:r>
          </a:p>
          <a:p>
            <a:pPr>
              <a:spcAft>
                <a:spcPts val="600"/>
              </a:spcAft>
            </a:pPr>
            <a:r>
              <a:rPr lang="en-US" altLang="zh-CN" dirty="0"/>
              <a:t>● User-defined altitude, speed</a:t>
            </a:r>
          </a:p>
          <a:p>
            <a:pPr>
              <a:spcAft>
                <a:spcPts val="600"/>
              </a:spcAft>
            </a:pPr>
            <a:r>
              <a:rPr lang="en-US" altLang="zh-CN" dirty="0"/>
              <a:t>● Radius</a:t>
            </a:r>
          </a:p>
          <a:p>
            <a:pPr>
              <a:spcAft>
                <a:spcPts val="600"/>
              </a:spcAft>
            </a:pPr>
            <a:r>
              <a:rPr lang="en-US" altLang="zh-CN" dirty="0"/>
              <a:t>● The flight mission is stored in the cloud </a:t>
            </a:r>
          </a:p>
          <a:p>
            <a:pPr>
              <a:spcAft>
                <a:spcPts val="600"/>
              </a:spcAft>
            </a:pPr>
            <a:r>
              <a:rPr lang="en-US" altLang="zh-CN" dirty="0"/>
              <a:t>● Flexible processing of multiple tasks</a:t>
            </a:r>
          </a:p>
          <a:p>
            <a:pPr>
              <a:spcAft>
                <a:spcPts val="600"/>
              </a:spcAft>
            </a:pPr>
            <a:r>
              <a:rPr lang="en-US" altLang="zh-CN" dirty="0"/>
              <a:t>● Take-off and landing at the touch of a button</a:t>
            </a:r>
          </a:p>
          <a:p>
            <a:pPr>
              <a:spcAft>
                <a:spcPts val="600"/>
              </a:spcAft>
            </a:pPr>
            <a:r>
              <a:rPr lang="en-US" altLang="zh-CN" dirty="0"/>
              <a:t>● Automatic flight follows mission, project path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3653897-5983-476A-AF9F-7F402AD54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24" y="1129219"/>
            <a:ext cx="7191704" cy="53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5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DEB5E0-5153-6E4F-B718-A32D4988B9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2 </a:t>
            </a:r>
            <a:r>
              <a:rPr lang="en-US" altLang="zh-CN" dirty="0" err="1"/>
              <a:t>Funktions</a:t>
            </a:r>
            <a:r>
              <a:rPr lang="en-US" altLang="zh-CN" dirty="0"/>
              <a:t>- 3D Coverage Test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35A108-F0BA-4D25-ABC0-548B302B1BFF}"/>
              </a:ext>
            </a:extLst>
          </p:cNvPr>
          <p:cNvSpPr txBox="1"/>
          <p:nvPr/>
        </p:nvSpPr>
        <p:spPr>
          <a:xfrm>
            <a:off x="256518" y="1056651"/>
            <a:ext cx="482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b="1" dirty="0"/>
              <a:t>3D Coverage Test -Cell ID, Beam ID</a:t>
            </a:r>
          </a:p>
          <a:p>
            <a:pPr indent="-576000"/>
            <a:r>
              <a:rPr lang="de-DE" altLang="zh-CN" dirty="0"/>
              <a:t>① The </a:t>
            </a:r>
            <a:r>
              <a:rPr lang="de-DE" altLang="zh-CN" dirty="0" err="1"/>
              <a:t>ground</a:t>
            </a:r>
            <a:r>
              <a:rPr lang="de-DE" altLang="zh-CN" dirty="0"/>
              <a:t> </a:t>
            </a:r>
            <a:r>
              <a:rPr lang="de-DE" altLang="zh-CN" dirty="0" err="1"/>
              <a:t>module</a:t>
            </a:r>
            <a:r>
              <a:rPr lang="de-DE" altLang="zh-CN" dirty="0"/>
              <a:t> </a:t>
            </a:r>
            <a:r>
              <a:rPr lang="de-DE" altLang="zh-CN" dirty="0" err="1"/>
              <a:t>controls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</a:t>
            </a:r>
            <a:r>
              <a:rPr lang="de-DE" altLang="zh-CN" dirty="0" err="1"/>
              <a:t>flight</a:t>
            </a:r>
            <a:r>
              <a:rPr lang="de-DE" altLang="zh-CN" dirty="0"/>
              <a:t> </a:t>
            </a:r>
            <a:r>
              <a:rPr lang="de-DE" altLang="zh-CN" dirty="0" err="1"/>
              <a:t>module</a:t>
            </a:r>
            <a:endParaRPr lang="de-DE" altLang="zh-CN" dirty="0"/>
          </a:p>
          <a:p>
            <a:pPr indent="-576000"/>
            <a:r>
              <a:rPr lang="de-DE" altLang="zh-CN" dirty="0"/>
              <a:t>    </a:t>
            </a:r>
            <a:r>
              <a:rPr lang="de-DE" altLang="zh-CN" dirty="0" err="1"/>
              <a:t>and</a:t>
            </a:r>
            <a:r>
              <a:rPr lang="de-DE" altLang="zh-CN" dirty="0"/>
              <a:t> </a:t>
            </a:r>
            <a:r>
              <a:rPr lang="de-DE" altLang="zh-CN" dirty="0" err="1"/>
              <a:t>edit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5G </a:t>
            </a:r>
            <a:r>
              <a:rPr lang="de-DE" altLang="zh-CN" dirty="0" err="1"/>
              <a:t>data</a:t>
            </a:r>
            <a:r>
              <a:rPr lang="de-DE" altLang="zh-CN" dirty="0"/>
              <a:t>.</a:t>
            </a:r>
          </a:p>
          <a:p>
            <a:pPr indent="-576000"/>
            <a:endParaRPr lang="de-DE" altLang="zh-CN" dirty="0"/>
          </a:p>
          <a:p>
            <a:pPr indent="-576000"/>
            <a:r>
              <a:rPr lang="de-DE" altLang="zh-CN" dirty="0"/>
              <a:t>② The </a:t>
            </a:r>
            <a:r>
              <a:rPr lang="de-DE" altLang="zh-CN" dirty="0" err="1"/>
              <a:t>flight</a:t>
            </a:r>
            <a:r>
              <a:rPr lang="de-DE" altLang="zh-CN" dirty="0"/>
              <a:t> </a:t>
            </a:r>
            <a:r>
              <a:rPr lang="de-DE" altLang="zh-CN" dirty="0" err="1"/>
              <a:t>module</a:t>
            </a:r>
            <a:r>
              <a:rPr lang="de-DE" altLang="zh-CN" dirty="0"/>
              <a:t> </a:t>
            </a:r>
            <a:r>
              <a:rPr lang="de-DE" altLang="zh-CN" dirty="0" err="1"/>
              <a:t>collects</a:t>
            </a:r>
            <a:r>
              <a:rPr lang="de-DE" altLang="zh-CN" dirty="0"/>
              <a:t> </a:t>
            </a:r>
            <a:r>
              <a:rPr lang="de-DE" altLang="zh-CN" dirty="0" err="1"/>
              <a:t>and</a:t>
            </a:r>
            <a:r>
              <a:rPr lang="de-DE" altLang="zh-CN" dirty="0"/>
              <a:t> </a:t>
            </a:r>
            <a:r>
              <a:rPr lang="de-DE" altLang="zh-CN" dirty="0" err="1"/>
              <a:t>analyzes</a:t>
            </a:r>
            <a:endParaRPr lang="de-DE" altLang="zh-CN" dirty="0"/>
          </a:p>
          <a:p>
            <a:pPr indent="-576000"/>
            <a:r>
              <a:rPr lang="de-DE" altLang="zh-CN" dirty="0"/>
              <a:t>    </a:t>
            </a:r>
            <a:r>
              <a:rPr lang="de-DE" altLang="zh-CN" dirty="0" err="1"/>
              <a:t>the</a:t>
            </a:r>
            <a:r>
              <a:rPr lang="de-DE" altLang="zh-CN" dirty="0"/>
              <a:t> 5G </a:t>
            </a:r>
            <a:r>
              <a:rPr lang="de-DE" altLang="zh-CN" dirty="0" err="1"/>
              <a:t>data</a:t>
            </a:r>
            <a:r>
              <a:rPr lang="de-DE" altLang="zh-CN" dirty="0"/>
              <a:t>, </a:t>
            </a:r>
            <a:r>
              <a:rPr lang="de-DE" altLang="zh-CN" dirty="0" err="1"/>
              <a:t>demodulates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</a:t>
            </a:r>
          </a:p>
          <a:p>
            <a:pPr indent="-576000"/>
            <a:r>
              <a:rPr lang="de-DE" altLang="zh-CN" dirty="0"/>
              <a:t>    </a:t>
            </a:r>
            <a:r>
              <a:rPr lang="de-DE" altLang="zh-CN" dirty="0" err="1"/>
              <a:t>Cell</a:t>
            </a:r>
            <a:r>
              <a:rPr lang="de-DE" altLang="zh-CN" dirty="0"/>
              <a:t> ID </a:t>
            </a:r>
            <a:r>
              <a:rPr lang="de-DE" altLang="zh-CN" dirty="0" err="1"/>
              <a:t>and</a:t>
            </a:r>
            <a:r>
              <a:rPr lang="de-DE" altLang="zh-CN" dirty="0"/>
              <a:t> Beam ID </a:t>
            </a:r>
            <a:r>
              <a:rPr lang="de-DE" altLang="zh-CN" dirty="0" err="1"/>
              <a:t>and</a:t>
            </a:r>
            <a:r>
              <a:rPr lang="de-DE" altLang="zh-CN" dirty="0"/>
              <a:t> </a:t>
            </a:r>
            <a:r>
              <a:rPr lang="de-DE" altLang="zh-CN" dirty="0" err="1"/>
              <a:t>sends</a:t>
            </a:r>
            <a:r>
              <a:rPr lang="de-DE" altLang="zh-CN" dirty="0"/>
              <a:t> </a:t>
            </a:r>
            <a:r>
              <a:rPr lang="de-DE" altLang="zh-CN" dirty="0" err="1"/>
              <a:t>them</a:t>
            </a:r>
            <a:r>
              <a:rPr lang="de-DE" altLang="zh-CN" dirty="0"/>
              <a:t> </a:t>
            </a:r>
            <a:r>
              <a:rPr lang="de-DE" altLang="zh-CN" dirty="0" err="1"/>
              <a:t>to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endParaRPr lang="de-DE" altLang="zh-CN" dirty="0"/>
          </a:p>
          <a:p>
            <a:pPr indent="-576000"/>
            <a:r>
              <a:rPr lang="de-DE" altLang="zh-CN" dirty="0"/>
              <a:t>    </a:t>
            </a:r>
            <a:r>
              <a:rPr lang="de-DE" altLang="zh-CN" dirty="0" err="1"/>
              <a:t>to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</a:t>
            </a:r>
            <a:r>
              <a:rPr lang="de-DE" altLang="zh-CN" dirty="0" err="1"/>
              <a:t>cloud</a:t>
            </a:r>
            <a:r>
              <a:rPr lang="de-DE" altLang="zh-CN" dirty="0"/>
              <a:t>.</a:t>
            </a:r>
          </a:p>
          <a:p>
            <a:pPr indent="-576000"/>
            <a:endParaRPr lang="de-DE" altLang="zh-CN" dirty="0"/>
          </a:p>
          <a:p>
            <a:pPr indent="-576000"/>
            <a:r>
              <a:rPr lang="de-DE" altLang="zh-CN" dirty="0"/>
              <a:t> ③ The </a:t>
            </a:r>
            <a:r>
              <a:rPr lang="de-DE" altLang="zh-CN" dirty="0" err="1"/>
              <a:t>cloud</a:t>
            </a:r>
            <a:r>
              <a:rPr lang="de-DE" altLang="zh-CN" dirty="0"/>
              <a:t> </a:t>
            </a:r>
            <a:r>
              <a:rPr lang="de-DE" altLang="zh-CN" dirty="0" err="1"/>
              <a:t>forwards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</a:t>
            </a:r>
            <a:r>
              <a:rPr lang="de-DE" altLang="zh-CN" dirty="0" err="1"/>
              <a:t>data</a:t>
            </a:r>
            <a:r>
              <a:rPr lang="de-DE" altLang="zh-CN" dirty="0"/>
              <a:t> </a:t>
            </a:r>
            <a:r>
              <a:rPr lang="de-DE" altLang="zh-CN" dirty="0" err="1"/>
              <a:t>to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</a:t>
            </a:r>
          </a:p>
          <a:p>
            <a:pPr indent="-576000"/>
            <a:r>
              <a:rPr lang="de-DE" altLang="zh-CN" dirty="0"/>
              <a:t>   Floor </a:t>
            </a:r>
            <a:r>
              <a:rPr lang="de-DE" altLang="zh-CN" dirty="0" err="1"/>
              <a:t>module</a:t>
            </a:r>
            <a:r>
              <a:rPr lang="de-DE" altLang="zh-CN" dirty="0"/>
              <a:t> </a:t>
            </a:r>
            <a:r>
              <a:rPr lang="de-DE" altLang="zh-CN" dirty="0" err="1"/>
              <a:t>for</a:t>
            </a:r>
            <a:r>
              <a:rPr lang="de-DE" altLang="zh-CN" dirty="0"/>
              <a:t> </a:t>
            </a:r>
            <a:r>
              <a:rPr lang="de-DE" altLang="zh-CN" dirty="0" err="1"/>
              <a:t>summary</a:t>
            </a:r>
            <a:r>
              <a:rPr lang="de-DE" altLang="zh-CN" dirty="0"/>
              <a:t>.</a:t>
            </a:r>
          </a:p>
          <a:p>
            <a:pPr indent="-576000"/>
            <a:endParaRPr lang="de-DE" altLang="zh-CN" dirty="0"/>
          </a:p>
          <a:p>
            <a:pPr indent="-576000"/>
            <a:r>
              <a:rPr lang="de-DE" altLang="zh-CN" dirty="0"/>
              <a:t>④ The 3D </a:t>
            </a:r>
            <a:r>
              <a:rPr lang="de-DE" altLang="zh-CN" dirty="0" err="1"/>
              <a:t>map</a:t>
            </a:r>
            <a:r>
              <a:rPr lang="de-DE" altLang="zh-CN" dirty="0"/>
              <a:t> </a:t>
            </a:r>
            <a:r>
              <a:rPr lang="de-DE" altLang="zh-CN" dirty="0" err="1"/>
              <a:t>of</a:t>
            </a:r>
            <a:r>
              <a:rPr lang="de-DE" altLang="zh-CN" dirty="0"/>
              <a:t> </a:t>
            </a:r>
            <a:r>
              <a:rPr lang="de-DE" altLang="zh-CN" dirty="0" err="1"/>
              <a:t>Cell</a:t>
            </a:r>
            <a:r>
              <a:rPr lang="de-DE" altLang="zh-CN" dirty="0"/>
              <a:t> ID </a:t>
            </a:r>
            <a:r>
              <a:rPr lang="de-DE" altLang="zh-CN" dirty="0" err="1"/>
              <a:t>and</a:t>
            </a:r>
            <a:r>
              <a:rPr lang="de-DE" altLang="zh-CN" dirty="0"/>
              <a:t> </a:t>
            </a:r>
          </a:p>
          <a:p>
            <a:pPr indent="-576000"/>
            <a:r>
              <a:rPr lang="de-DE" altLang="zh-CN" dirty="0"/>
              <a:t>   Beam ID </a:t>
            </a:r>
            <a:r>
              <a:rPr lang="de-DE" altLang="zh-CN" dirty="0" err="1"/>
              <a:t>is</a:t>
            </a:r>
            <a:r>
              <a:rPr lang="de-DE" altLang="zh-CN" dirty="0"/>
              <a:t> </a:t>
            </a:r>
            <a:r>
              <a:rPr lang="de-DE" altLang="zh-CN" dirty="0" err="1"/>
              <a:t>determined</a:t>
            </a:r>
            <a:r>
              <a:rPr lang="de-DE" altLang="zh-CN" dirty="0"/>
              <a:t> </a:t>
            </a:r>
            <a:r>
              <a:rPr lang="de-DE" altLang="zh-CN" dirty="0" err="1"/>
              <a:t>by</a:t>
            </a:r>
            <a:r>
              <a:rPr lang="de-DE" altLang="zh-CN" dirty="0"/>
              <a:t> </a:t>
            </a:r>
            <a:r>
              <a:rPr lang="de-DE" altLang="zh-CN" dirty="0" err="1"/>
              <a:t>the</a:t>
            </a:r>
            <a:r>
              <a:rPr lang="de-DE" altLang="zh-CN" dirty="0"/>
              <a:t> </a:t>
            </a:r>
            <a:r>
              <a:rPr lang="de-DE" altLang="zh-CN" dirty="0" err="1"/>
              <a:t>data</a:t>
            </a:r>
            <a:r>
              <a:rPr lang="de-DE" altLang="zh-CN" dirty="0"/>
              <a:t> </a:t>
            </a:r>
            <a:r>
              <a:rPr lang="de-DE" altLang="zh-CN" dirty="0" err="1"/>
              <a:t>analysis</a:t>
            </a:r>
            <a:endParaRPr lang="de-DE" altLang="zh-CN" dirty="0"/>
          </a:p>
          <a:p>
            <a:pPr indent="-576000"/>
            <a:r>
              <a:rPr lang="de-DE" altLang="zh-CN" dirty="0"/>
              <a:t>   in </a:t>
            </a:r>
            <a:r>
              <a:rPr lang="de-DE" altLang="zh-CN" dirty="0" err="1"/>
              <a:t>the</a:t>
            </a:r>
            <a:r>
              <a:rPr lang="de-DE" altLang="zh-CN" dirty="0"/>
              <a:t> </a:t>
            </a:r>
            <a:r>
              <a:rPr lang="de-DE" altLang="zh-CN" dirty="0" err="1"/>
              <a:t>floor</a:t>
            </a:r>
            <a:r>
              <a:rPr lang="de-DE" altLang="zh-CN" dirty="0"/>
              <a:t> </a:t>
            </a:r>
            <a:r>
              <a:rPr lang="de-DE" altLang="zh-CN" dirty="0" err="1"/>
              <a:t>module</a:t>
            </a:r>
            <a:r>
              <a:rPr lang="de-DE" altLang="zh-CN" dirty="0"/>
              <a:t>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BB2294A-E8B7-4E02-B198-9DBFB38BD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30" y="1056651"/>
            <a:ext cx="5461185" cy="26232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EEA052-A910-4C83-BC3D-850CEE70B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30" y="3890595"/>
            <a:ext cx="5461185" cy="2727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10">
            <a:extLst>
              <a:ext uri="{FF2B5EF4-FFF2-40B4-BE49-F238E27FC236}">
                <a16:creationId xmlns:a16="http://schemas.microsoft.com/office/drawing/2014/main" id="{5F6F2565-3B1C-4BD1-9609-589BC8D0B664}"/>
              </a:ext>
            </a:extLst>
          </p:cNvPr>
          <p:cNvSpPr txBox="1"/>
          <p:nvPr/>
        </p:nvSpPr>
        <p:spPr>
          <a:xfrm>
            <a:off x="4783873" y="1056651"/>
            <a:ext cx="176637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Cell ID</a:t>
            </a:r>
          </a:p>
          <a:p>
            <a:r>
              <a:rPr lang="en-US" altLang="zh-CN" dirty="0"/>
              <a:t>3D </a:t>
            </a:r>
            <a:r>
              <a:rPr lang="en-US" altLang="zh-CN" dirty="0" err="1"/>
              <a:t>coveragestest</a:t>
            </a:r>
            <a:endParaRPr lang="zh-CN" altLang="en-US" dirty="0"/>
          </a:p>
        </p:txBody>
      </p:sp>
      <p:sp>
        <p:nvSpPr>
          <p:cNvPr id="11" name="文本框 14">
            <a:extLst>
              <a:ext uri="{FF2B5EF4-FFF2-40B4-BE49-F238E27FC236}">
                <a16:creationId xmlns:a16="http://schemas.microsoft.com/office/drawing/2014/main" id="{5CB152F4-8D3A-4D9E-A6F3-5D1132FE5AD9}"/>
              </a:ext>
            </a:extLst>
          </p:cNvPr>
          <p:cNvSpPr txBox="1"/>
          <p:nvPr/>
        </p:nvSpPr>
        <p:spPr>
          <a:xfrm>
            <a:off x="4783873" y="3909014"/>
            <a:ext cx="176637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Beam ID</a:t>
            </a:r>
          </a:p>
          <a:p>
            <a:r>
              <a:rPr lang="en-US" altLang="zh-CN" dirty="0"/>
              <a:t>3D </a:t>
            </a:r>
            <a:r>
              <a:rPr lang="en-US" altLang="zh-CN" dirty="0" err="1"/>
              <a:t>coveragetest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65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DB2BE9-BA86-3D48-A7B4-50B6D7E02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648" y="184977"/>
            <a:ext cx="9205005" cy="40240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3 Solution Configurations</a:t>
            </a:r>
            <a:endParaRPr kumimoji="1"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5CB59E0-0AE9-480B-B7BA-0B377C120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43270"/>
              </p:ext>
            </p:extLst>
          </p:nvPr>
        </p:nvGraphicFramePr>
        <p:xfrm>
          <a:off x="382132" y="559552"/>
          <a:ext cx="11409375" cy="6368022"/>
        </p:xfrm>
        <a:graphic>
          <a:graphicData uri="http://schemas.openxmlformats.org/drawingml/2006/table">
            <a:tbl>
              <a:tblPr first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{D113A9D2-9D6B-4929-AA2D-F23B5EE8CBE7}</a:tableStyleId>
              </a:tblPr>
              <a:tblGrid>
                <a:gridCol w="3594991">
                  <a:extLst>
                    <a:ext uri="{9D8B030D-6E8A-4147-A177-3AD203B41FA5}">
                      <a16:colId xmlns:a16="http://schemas.microsoft.com/office/drawing/2014/main" val="568918199"/>
                    </a:ext>
                  </a:extLst>
                </a:gridCol>
                <a:gridCol w="781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9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Drone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Platform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Customizable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）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655525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Size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1668mm*1518mm*727mm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arm, propeller, bracket unfolded, with landing gear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）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514529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Weight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9.5kg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96288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Recommended maximum load capacity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6kg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18957"/>
                  </a:ext>
                </a:extLst>
              </a:tr>
              <a:tr h="16974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Hover accuracy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Vertical: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±0.5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m,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H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orizontal: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±1.5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940634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Maximum bearable wind speed 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8m/s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203910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Hover</a:t>
                      </a:r>
                      <a:r>
                        <a:rPr lang="en-US" altLang="zh-CN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 time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30min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02294"/>
                  </a:ext>
                </a:extLst>
              </a:tr>
              <a:tr h="166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High Performance Spectrum Module</a:t>
                      </a:r>
                      <a:endParaRPr lang="zh-CN" altLang="en-US" sz="105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07556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Frequency</a:t>
                      </a:r>
                      <a:r>
                        <a:rPr lang="en-US" altLang="zh-CN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 measuring range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9kHz-9GHz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392065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Maximum safe input level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±25dBm（peak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power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 entrance attenuation&gt;15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dB）;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50VDC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27470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Sweep</a:t>
                      </a:r>
                      <a:r>
                        <a:rPr lang="en-US" altLang="zh-CN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 speed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30GHz/s @7.8kHz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312019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Real-time spectrum analysis bandwidth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Maximum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MHz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62879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Demodulation analysis support mode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5G-NR， TDD-LTE， FDD-LTE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96666"/>
                  </a:ext>
                </a:extLst>
              </a:tr>
              <a:tr h="166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HD Camera</a:t>
                      </a:r>
                      <a:endParaRPr lang="zh-CN" altLang="en-US" sz="105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4364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Controllable range of rotation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Pitch: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-90°</a:t>
                      </a:r>
                      <a:r>
                        <a:rPr lang="zh-CN" alt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 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+30°; </a:t>
                      </a:r>
                      <a:r>
                        <a:rPr lang="zh-CN" alt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Level: 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±320°</a:t>
                      </a:r>
                      <a:endParaRPr lang="en-US" altLang="zh-CN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945590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Effective pixel of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camera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12.4 million pixels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172487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Maximum</a:t>
                      </a:r>
                      <a:r>
                        <a:rPr lang="en-US" altLang="zh-CN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 resolution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4000*3000</a:t>
                      </a:r>
                      <a:endParaRPr lang="en-US" altLang="zh-CN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708133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ISO</a:t>
                      </a:r>
                      <a:r>
                        <a:rPr lang="zh-CN" alt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range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100-3200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Video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）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100-1600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Photo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）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559450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Electronic shutter speed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8s-1/8000s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34781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Lens optical parameters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20mm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35mm</a:t>
                      </a:r>
                      <a:r>
                        <a:rPr lang="zh-CN" alt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format equivalent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）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f/2.8</a:t>
                      </a:r>
                      <a:r>
                        <a:rPr lang="zh-CN" alt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infinity  for focus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439283"/>
                  </a:ext>
                </a:extLst>
              </a:tr>
              <a:tr h="166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Directional Antenna</a:t>
                      </a:r>
                      <a:endParaRPr lang="zh-CN" altLang="en-US" sz="105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0786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Model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ET20M/ET250M/ET500M/ET8000M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431419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Frequency</a:t>
                      </a:r>
                      <a:r>
                        <a:rPr lang="en-US" altLang="zh-CN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 range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9kHz-20MHz/20MHz-250MHz/200MHz-500MHz/500MHz-8000MHz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991472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>
                          <a:ln>
                            <a:noFill/>
                          </a:ln>
                          <a:effectLst/>
                          <a:latin typeface="+mn-lt"/>
                        </a:rPr>
                        <a:t>VSWR</a:t>
                      </a:r>
                      <a:endParaRPr lang="en-US" sz="1050" b="0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&lt;2.5</a:t>
                      </a:r>
                      <a:endParaRPr lang="en-US" altLang="zh-CN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04965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Hand shank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Low noise preamplifier + built-in high precision GPS + 3D electronic compass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053698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Gain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Typical: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16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dB（9KHz - 8GHz）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941479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Noise figure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2.4dB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（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typical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）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388086"/>
                  </a:ext>
                </a:extLst>
              </a:tr>
              <a:tr h="166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E8900A, M 5G</a:t>
                      </a:r>
                      <a:r>
                        <a:rPr lang="zh-CN" altLang="en-US" sz="1050" b="1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b="1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Portable Spectrum Analyzer</a:t>
                      </a:r>
                      <a:endParaRPr lang="zh-CN" altLang="en-US" sz="105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505681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Model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E8900A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815709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Frequency</a:t>
                      </a:r>
                      <a:r>
                        <a:rPr lang="en-US" altLang="zh-CN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 range 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9kHz-9GHz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61495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Maximum safe input level</a:t>
                      </a: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±25dBm（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peak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power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/ entrance attenuation&gt;15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dB）;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50VDC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836114"/>
                  </a:ext>
                </a:extLst>
              </a:tr>
              <a:tr h="16677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Mean noise display level (normalized 1 Hz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）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Amplifier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Off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：≤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-140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dBm 2MHz～1GHz,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≤-140dBm 1GHz～3GHz,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≤-135dBm 3GHz～6GHz,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≤-130dBm 6GHz～9GHz；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237778"/>
                  </a:ext>
                </a:extLst>
              </a:tr>
              <a:tr h="1667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Amplifier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On</a:t>
                      </a:r>
                      <a:r>
                        <a:rPr lang="zh-CN" alt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：≤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-159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dBm 2MHz～1GHz,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≤-156dBm 1GHz～3GHz,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≤-150dBm 3GHz～6GHz,</a:t>
                      </a:r>
                      <a:r>
                        <a:rPr lang="en-US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≤-145dBm 6GHz～9GHz；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970996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Spectrum sweep speed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30GHz/s @7.8kHz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856646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Real-time spectrum analysis bandwidth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Maximum</a:t>
                      </a:r>
                      <a:r>
                        <a:rPr lang="en-US" altLang="zh-CN" sz="1050" u="none" strike="noStrike" cap="none" spc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MHz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940741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Demodulation analysis support mode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5G-NR， TDD-LTE， FDD-LTE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6806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Size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228mm*316mm*77mm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431127"/>
                  </a:ext>
                </a:extLst>
              </a:tr>
              <a:tr h="1667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 cap="none" spc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Weight</a:t>
                      </a:r>
                      <a:endParaRPr lang="zh-CN" alt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cap="none" spc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&lt;4.5kg</a:t>
                      </a:r>
                      <a:endParaRPr lang="en-US" sz="105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4404" marR="4404" marT="4404" marB="0" anchor="ctr">
                    <a:lnL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32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3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7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592107-2E83-3D43-BD9A-812DF7DB7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647" y="239568"/>
            <a:ext cx="7488000" cy="46800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Integrated ground-to-air test system</a:t>
            </a:r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F13BE63-953A-4C9B-A0DC-525025CB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41" y="2785024"/>
            <a:ext cx="263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Drone</a:t>
            </a:r>
          </a:p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Incl. Antenna</a:t>
            </a:r>
          </a:p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E8900M Analyzer</a:t>
            </a:r>
          </a:p>
          <a:p>
            <a:pPr>
              <a:buFont typeface="Wingdings" pitchFamily="2" charset="2"/>
              <a:buNone/>
            </a:pPr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LTE Data card</a:t>
            </a:r>
          </a:p>
        </p:txBody>
      </p:sp>
      <p:sp>
        <p:nvSpPr>
          <p:cNvPr id="28" name="左右箭头 8">
            <a:extLst>
              <a:ext uri="{FF2B5EF4-FFF2-40B4-BE49-F238E27FC236}">
                <a16:creationId xmlns:a16="http://schemas.microsoft.com/office/drawing/2014/main" id="{065E0F36-D04F-4AB7-A916-ABE59CBF79D5}"/>
              </a:ext>
            </a:extLst>
          </p:cNvPr>
          <p:cNvSpPr/>
          <p:nvPr/>
        </p:nvSpPr>
        <p:spPr bwMode="auto">
          <a:xfrm rot="10800000" flipV="1">
            <a:off x="2842109" y="1803253"/>
            <a:ext cx="757450" cy="326963"/>
          </a:xfrm>
          <a:prstGeom prst="leftRightArrow">
            <a:avLst>
              <a:gd name="adj1" fmla="val 40780"/>
              <a:gd name="adj2" fmla="val 3725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rgbClr val="0033CC"/>
              </a:solidFill>
              <a:latin typeface="Verdana" pitchFamily="34" charset="0"/>
              <a:ea typeface="Source Han Sans K Light" panose="020B0300000000000000" pitchFamily="34" charset="-128"/>
            </a:endParaRPr>
          </a:p>
        </p:txBody>
      </p:sp>
      <p:sp>
        <p:nvSpPr>
          <p:cNvPr id="30" name="矩形 4">
            <a:extLst>
              <a:ext uri="{FF2B5EF4-FFF2-40B4-BE49-F238E27FC236}">
                <a16:creationId xmlns:a16="http://schemas.microsoft.com/office/drawing/2014/main" id="{C2C5F2DD-AB5F-44BF-9450-B8D4A4B3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272" y="3202092"/>
            <a:ext cx="1512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Cloud Server</a:t>
            </a:r>
          </a:p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Incl. Software</a:t>
            </a:r>
          </a:p>
        </p:txBody>
      </p:sp>
      <p:sp>
        <p:nvSpPr>
          <p:cNvPr id="31" name="矩形 4">
            <a:extLst>
              <a:ext uri="{FF2B5EF4-FFF2-40B4-BE49-F238E27FC236}">
                <a16:creationId xmlns:a16="http://schemas.microsoft.com/office/drawing/2014/main" id="{2F73F691-85BA-4808-B30B-5090900D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036" y="3525257"/>
            <a:ext cx="1134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Terminal</a:t>
            </a:r>
          </a:p>
          <a:p>
            <a:endParaRPr lang="en-US" altLang="zh-CN" dirty="0">
              <a:solidFill>
                <a:srgbClr val="0B3280"/>
              </a:solidFill>
              <a:latin typeface="Source Sans Pro" panose="020B0503030403020204" pitchFamily="34" charset="0"/>
              <a:ea typeface="Source Han Sans K Light" panose="020B0300000000000000" pitchFamily="34" charset="-128"/>
            </a:endParaRPr>
          </a:p>
        </p:txBody>
      </p:sp>
      <p:grpSp>
        <p:nvGrpSpPr>
          <p:cNvPr id="12" name="Group106">
            <a:extLst>
              <a:ext uri="{FF2B5EF4-FFF2-40B4-BE49-F238E27FC236}">
                <a16:creationId xmlns:a16="http://schemas.microsoft.com/office/drawing/2014/main" id="{17FBE054-9B07-4643-9130-84FA32B560EE}"/>
              </a:ext>
            </a:extLst>
          </p:cNvPr>
          <p:cNvGrpSpPr/>
          <p:nvPr/>
        </p:nvGrpSpPr>
        <p:grpSpPr>
          <a:xfrm>
            <a:off x="3938990" y="1042617"/>
            <a:ext cx="1600541" cy="2258794"/>
            <a:chOff x="4110000" y="2746500"/>
            <a:chExt cx="924000" cy="1365000"/>
          </a:xfrm>
        </p:grpSpPr>
        <p:grpSp>
          <p:nvGrpSpPr>
            <p:cNvPr id="13" name="网络服务器">
              <a:extLst>
                <a:ext uri="{FF2B5EF4-FFF2-40B4-BE49-F238E27FC236}">
                  <a16:creationId xmlns:a16="http://schemas.microsoft.com/office/drawing/2014/main" id="{663C9C48-C357-4DC2-B335-7D57C144FE7F}"/>
                </a:ext>
              </a:extLst>
            </p:cNvPr>
            <p:cNvGrpSpPr/>
            <p:nvPr/>
          </p:nvGrpSpPr>
          <p:grpSpPr>
            <a:xfrm>
              <a:off x="4117000" y="2753500"/>
              <a:ext cx="910000" cy="1199545"/>
              <a:chOff x="4117000" y="2753500"/>
              <a:chExt cx="910000" cy="1199545"/>
            </a:xfrm>
          </p:grpSpPr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F8BCCE09-C7B2-4240-AF1B-CB4E3420DB8A}"/>
                  </a:ext>
                </a:extLst>
              </p:cNvPr>
              <p:cNvSpPr/>
              <p:nvPr/>
            </p:nvSpPr>
            <p:spPr>
              <a:xfrm>
                <a:off x="4455381" y="3386481"/>
                <a:ext cx="571619" cy="566565"/>
              </a:xfrm>
              <a:custGeom>
                <a:avLst/>
                <a:gdLst/>
                <a:ahLst/>
                <a:cxnLst/>
                <a:rect l="0" t="0" r="0" b="0"/>
                <a:pathLst>
                  <a:path w="571619" h="566565">
                    <a:moveTo>
                      <a:pt x="285810" y="566565"/>
                    </a:moveTo>
                    <a:cubicBezTo>
                      <a:pt x="128466" y="566565"/>
                      <a:pt x="0" y="439234"/>
                      <a:pt x="0" y="283282"/>
                    </a:cubicBezTo>
                    <a:cubicBezTo>
                      <a:pt x="0" y="127330"/>
                      <a:pt x="128466" y="0"/>
                      <a:pt x="285810" y="0"/>
                    </a:cubicBezTo>
                    <a:cubicBezTo>
                      <a:pt x="443153" y="0"/>
                      <a:pt x="571619" y="127330"/>
                      <a:pt x="571619" y="283282"/>
                    </a:cubicBezTo>
                    <a:cubicBezTo>
                      <a:pt x="571619" y="439601"/>
                      <a:pt x="443153" y="566565"/>
                      <a:pt x="285810" y="566565"/>
                    </a:cubicBezTo>
                    <a:close/>
                    <a:moveTo>
                      <a:pt x="215838" y="419419"/>
                    </a:moveTo>
                    <a:cubicBezTo>
                      <a:pt x="236200" y="488772"/>
                      <a:pt x="265447" y="523632"/>
                      <a:pt x="285810" y="523632"/>
                    </a:cubicBezTo>
                    <a:cubicBezTo>
                      <a:pt x="306172" y="523632"/>
                      <a:pt x="338381" y="491708"/>
                      <a:pt x="355781" y="419419"/>
                    </a:cubicBezTo>
                    <a:cubicBezTo>
                      <a:pt x="332457" y="416484"/>
                      <a:pt x="309133" y="413548"/>
                      <a:pt x="285810" y="413548"/>
                    </a:cubicBezTo>
                    <a:cubicBezTo>
                      <a:pt x="262486" y="413548"/>
                      <a:pt x="239162" y="416484"/>
                      <a:pt x="215838" y="419419"/>
                    </a:cubicBezTo>
                    <a:close/>
                    <a:moveTo>
                      <a:pt x="110696" y="445472"/>
                    </a:moveTo>
                    <a:cubicBezTo>
                      <a:pt x="136981" y="474461"/>
                      <a:pt x="169190" y="494643"/>
                      <a:pt x="203991" y="506019"/>
                    </a:cubicBezTo>
                    <a:cubicBezTo>
                      <a:pt x="189552" y="482901"/>
                      <a:pt x="180667" y="456848"/>
                      <a:pt x="171782" y="424923"/>
                    </a:cubicBezTo>
                    <a:cubicBezTo>
                      <a:pt x="148828" y="430795"/>
                      <a:pt x="128466" y="436665"/>
                      <a:pt x="110696" y="445472"/>
                    </a:cubicBezTo>
                    <a:close/>
                    <a:moveTo>
                      <a:pt x="402429" y="425291"/>
                    </a:moveTo>
                    <a:cubicBezTo>
                      <a:pt x="393544" y="457215"/>
                      <a:pt x="382067" y="483268"/>
                      <a:pt x="370219" y="506385"/>
                    </a:cubicBezTo>
                    <a:cubicBezTo>
                      <a:pt x="405391" y="494643"/>
                      <a:pt x="437229" y="471526"/>
                      <a:pt x="463515" y="442904"/>
                    </a:cubicBezTo>
                    <a:cubicBezTo>
                      <a:pt x="446115" y="436665"/>
                      <a:pt x="425753" y="430795"/>
                      <a:pt x="402429" y="425291"/>
                    </a:cubicBezTo>
                    <a:close/>
                    <a:moveTo>
                      <a:pt x="46648" y="303831"/>
                    </a:moveTo>
                    <a:cubicBezTo>
                      <a:pt x="49609" y="341260"/>
                      <a:pt x="61086" y="373184"/>
                      <a:pt x="81819" y="408044"/>
                    </a:cubicBezTo>
                    <a:cubicBezTo>
                      <a:pt x="105142" y="396302"/>
                      <a:pt x="131428" y="387862"/>
                      <a:pt x="160675" y="381991"/>
                    </a:cubicBezTo>
                    <a:cubicBezTo>
                      <a:pt x="154752" y="355937"/>
                      <a:pt x="154752" y="329884"/>
                      <a:pt x="151790" y="303831"/>
                    </a:cubicBezTo>
                    <a:lnTo>
                      <a:pt x="46648" y="303831"/>
                    </a:lnTo>
                    <a:close/>
                    <a:moveTo>
                      <a:pt x="411314" y="384559"/>
                    </a:moveTo>
                    <a:cubicBezTo>
                      <a:pt x="440561" y="390430"/>
                      <a:pt x="469809" y="398870"/>
                      <a:pt x="490171" y="410613"/>
                    </a:cubicBezTo>
                    <a:cubicBezTo>
                      <a:pt x="510533" y="375752"/>
                      <a:pt x="522380" y="344195"/>
                      <a:pt x="525342" y="306400"/>
                    </a:cubicBezTo>
                    <a:lnTo>
                      <a:pt x="417608" y="306400"/>
                    </a:lnTo>
                    <a:cubicBezTo>
                      <a:pt x="419829" y="332453"/>
                      <a:pt x="416868" y="355937"/>
                      <a:pt x="411314" y="384559"/>
                    </a:cubicBezTo>
                    <a:close/>
                    <a:moveTo>
                      <a:pt x="198438" y="303831"/>
                    </a:moveTo>
                    <a:cubicBezTo>
                      <a:pt x="198438" y="326949"/>
                      <a:pt x="201400" y="350067"/>
                      <a:pt x="204361" y="373184"/>
                    </a:cubicBezTo>
                    <a:cubicBezTo>
                      <a:pt x="230647" y="370248"/>
                      <a:pt x="259894" y="367313"/>
                      <a:pt x="285810" y="367313"/>
                    </a:cubicBezTo>
                    <a:cubicBezTo>
                      <a:pt x="312465" y="367313"/>
                      <a:pt x="338751" y="370248"/>
                      <a:pt x="367998" y="373184"/>
                    </a:cubicBezTo>
                    <a:cubicBezTo>
                      <a:pt x="370960" y="350067"/>
                      <a:pt x="373922" y="326949"/>
                      <a:pt x="373922" y="303831"/>
                    </a:cubicBezTo>
                    <a:lnTo>
                      <a:pt x="198438" y="303831"/>
                    </a:lnTo>
                    <a:close/>
                    <a:moveTo>
                      <a:pt x="527933" y="257596"/>
                    </a:moveTo>
                    <a:cubicBezTo>
                      <a:pt x="524972" y="217232"/>
                      <a:pt x="510533" y="179437"/>
                      <a:pt x="487209" y="144944"/>
                    </a:cubicBezTo>
                    <a:cubicBezTo>
                      <a:pt x="463885" y="156686"/>
                      <a:pt x="437600" y="165126"/>
                      <a:pt x="411314" y="170997"/>
                    </a:cubicBezTo>
                    <a:cubicBezTo>
                      <a:pt x="417237" y="197050"/>
                      <a:pt x="420200" y="226039"/>
                      <a:pt x="420200" y="257596"/>
                    </a:cubicBezTo>
                    <a:lnTo>
                      <a:pt x="527933" y="257596"/>
                    </a:lnTo>
                    <a:close/>
                    <a:moveTo>
                      <a:pt x="376143" y="257596"/>
                    </a:moveTo>
                    <a:cubicBezTo>
                      <a:pt x="376143" y="231543"/>
                      <a:pt x="373182" y="202554"/>
                      <a:pt x="367258" y="179437"/>
                    </a:cubicBezTo>
                    <a:cubicBezTo>
                      <a:pt x="340973" y="182372"/>
                      <a:pt x="314687" y="185308"/>
                      <a:pt x="288401" y="185308"/>
                    </a:cubicBezTo>
                    <a:cubicBezTo>
                      <a:pt x="262115" y="185308"/>
                      <a:pt x="235830" y="182372"/>
                      <a:pt x="209544" y="179437"/>
                    </a:cubicBezTo>
                    <a:cubicBezTo>
                      <a:pt x="203621" y="202554"/>
                      <a:pt x="200659" y="231543"/>
                      <a:pt x="200659" y="257596"/>
                    </a:cubicBezTo>
                    <a:lnTo>
                      <a:pt x="376143" y="257596"/>
                    </a:lnTo>
                    <a:close/>
                    <a:moveTo>
                      <a:pt x="154382" y="257596"/>
                    </a:moveTo>
                    <a:cubicBezTo>
                      <a:pt x="154382" y="228607"/>
                      <a:pt x="157343" y="199619"/>
                      <a:pt x="163267" y="170997"/>
                    </a:cubicBezTo>
                    <a:cubicBezTo>
                      <a:pt x="134020" y="165126"/>
                      <a:pt x="110696" y="156686"/>
                      <a:pt x="87372" y="144944"/>
                    </a:cubicBezTo>
                    <a:cubicBezTo>
                      <a:pt x="64048" y="179804"/>
                      <a:pt x="49609" y="217232"/>
                      <a:pt x="43686" y="257596"/>
                    </a:cubicBezTo>
                    <a:lnTo>
                      <a:pt x="154382" y="257596"/>
                    </a:lnTo>
                    <a:close/>
                    <a:moveTo>
                      <a:pt x="218800" y="139072"/>
                    </a:moveTo>
                    <a:cubicBezTo>
                      <a:pt x="242124" y="142008"/>
                      <a:pt x="265447" y="144944"/>
                      <a:pt x="288771" y="144944"/>
                    </a:cubicBezTo>
                    <a:cubicBezTo>
                      <a:pt x="312095" y="144944"/>
                      <a:pt x="335419" y="142008"/>
                      <a:pt x="358743" y="139072"/>
                    </a:cubicBezTo>
                    <a:cubicBezTo>
                      <a:pt x="338381" y="72655"/>
                      <a:pt x="309133" y="43667"/>
                      <a:pt x="288771" y="43667"/>
                    </a:cubicBezTo>
                    <a:cubicBezTo>
                      <a:pt x="265447" y="43667"/>
                      <a:pt x="236200" y="72655"/>
                      <a:pt x="218800" y="139072"/>
                    </a:cubicBezTo>
                    <a:close/>
                    <a:moveTo>
                      <a:pt x="116619" y="113019"/>
                    </a:moveTo>
                    <a:cubicBezTo>
                      <a:pt x="134020" y="118891"/>
                      <a:pt x="154382" y="127330"/>
                      <a:pt x="175114" y="130266"/>
                    </a:cubicBezTo>
                    <a:cubicBezTo>
                      <a:pt x="183999" y="101277"/>
                      <a:pt x="192514" y="78159"/>
                      <a:pt x="207323" y="57978"/>
                    </a:cubicBezTo>
                    <a:cubicBezTo>
                      <a:pt x="172152" y="69720"/>
                      <a:pt x="142905" y="86966"/>
                      <a:pt x="116619" y="113019"/>
                    </a:cubicBezTo>
                    <a:close/>
                    <a:moveTo>
                      <a:pt x="370219" y="57978"/>
                    </a:moveTo>
                    <a:cubicBezTo>
                      <a:pt x="382067" y="78159"/>
                      <a:pt x="393544" y="104213"/>
                      <a:pt x="402429" y="130266"/>
                    </a:cubicBezTo>
                    <a:cubicBezTo>
                      <a:pt x="422791" y="124395"/>
                      <a:pt x="443153" y="118524"/>
                      <a:pt x="460923" y="113019"/>
                    </a:cubicBezTo>
                    <a:cubicBezTo>
                      <a:pt x="431676" y="86966"/>
                      <a:pt x="402429" y="69720"/>
                      <a:pt x="370219" y="579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7000" cap="flat">
                <a:noFill/>
                <a:bevel/>
              </a:ln>
            </p:spPr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F52698A-1E2F-4190-B856-2E65A0FA8536}"/>
                  </a:ext>
                </a:extLst>
              </p:cNvPr>
              <p:cNvSpPr/>
              <p:nvPr/>
            </p:nvSpPr>
            <p:spPr>
              <a:xfrm>
                <a:off x="4464266" y="3392353"/>
                <a:ext cx="553849" cy="548950"/>
              </a:xfrm>
              <a:custGeom>
                <a:avLst/>
                <a:gdLst/>
                <a:ahLst/>
                <a:cxnLst/>
                <a:rect l="0" t="0" r="0" b="0"/>
                <a:pathLst>
                  <a:path w="553849" h="548950">
                    <a:moveTo>
                      <a:pt x="276924" y="0"/>
                    </a:moveTo>
                    <a:cubicBezTo>
                      <a:pt x="125134" y="0"/>
                      <a:pt x="0" y="124394"/>
                      <a:pt x="0" y="274475"/>
                    </a:cubicBezTo>
                    <a:cubicBezTo>
                      <a:pt x="0" y="424556"/>
                      <a:pt x="125504" y="548950"/>
                      <a:pt x="276924" y="548950"/>
                    </a:cubicBezTo>
                    <a:cubicBezTo>
                      <a:pt x="428344" y="548950"/>
                      <a:pt x="553849" y="424556"/>
                      <a:pt x="553849" y="274475"/>
                    </a:cubicBezTo>
                    <a:cubicBezTo>
                      <a:pt x="553849" y="124394"/>
                      <a:pt x="431306" y="0"/>
                      <a:pt x="276924" y="0"/>
                    </a:cubicBezTo>
                    <a:close/>
                    <a:moveTo>
                      <a:pt x="276924" y="523264"/>
                    </a:moveTo>
                    <a:cubicBezTo>
                      <a:pt x="244715" y="523264"/>
                      <a:pt x="212876" y="477029"/>
                      <a:pt x="195106" y="404741"/>
                    </a:cubicBezTo>
                    <a:cubicBezTo>
                      <a:pt x="221392" y="401805"/>
                      <a:pt x="250639" y="398870"/>
                      <a:pt x="276924" y="398870"/>
                    </a:cubicBezTo>
                    <a:cubicBezTo>
                      <a:pt x="303210" y="398870"/>
                      <a:pt x="332457" y="401805"/>
                      <a:pt x="358743" y="404741"/>
                    </a:cubicBezTo>
                    <a:cubicBezTo>
                      <a:pt x="340973" y="479965"/>
                      <a:pt x="308763" y="523264"/>
                      <a:pt x="276924" y="523264"/>
                    </a:cubicBezTo>
                    <a:close/>
                    <a:moveTo>
                      <a:pt x="276924" y="373184"/>
                    </a:moveTo>
                    <a:cubicBezTo>
                      <a:pt x="247677" y="373184"/>
                      <a:pt x="218430" y="376119"/>
                      <a:pt x="189553" y="379055"/>
                    </a:cubicBezTo>
                    <a:cubicBezTo>
                      <a:pt x="183629" y="350066"/>
                      <a:pt x="180667" y="324013"/>
                      <a:pt x="180667" y="289520"/>
                    </a:cubicBezTo>
                    <a:lnTo>
                      <a:pt x="376143" y="289520"/>
                    </a:lnTo>
                    <a:cubicBezTo>
                      <a:pt x="376143" y="324380"/>
                      <a:pt x="373182" y="350066"/>
                      <a:pt x="367258" y="379055"/>
                    </a:cubicBezTo>
                    <a:cubicBezTo>
                      <a:pt x="338011" y="375752"/>
                      <a:pt x="308763" y="373184"/>
                      <a:pt x="276924" y="373184"/>
                    </a:cubicBezTo>
                    <a:close/>
                    <a:moveTo>
                      <a:pt x="276924" y="28989"/>
                    </a:moveTo>
                    <a:cubicBezTo>
                      <a:pt x="306171" y="28989"/>
                      <a:pt x="338011" y="72288"/>
                      <a:pt x="358743" y="141641"/>
                    </a:cubicBezTo>
                    <a:cubicBezTo>
                      <a:pt x="332457" y="144577"/>
                      <a:pt x="306171" y="147512"/>
                      <a:pt x="276924" y="147512"/>
                    </a:cubicBezTo>
                    <a:cubicBezTo>
                      <a:pt x="250639" y="147512"/>
                      <a:pt x="221392" y="144577"/>
                      <a:pt x="195106" y="141641"/>
                    </a:cubicBezTo>
                    <a:cubicBezTo>
                      <a:pt x="215468" y="69353"/>
                      <a:pt x="247677" y="28989"/>
                      <a:pt x="276924" y="28989"/>
                    </a:cubicBezTo>
                    <a:close/>
                    <a:moveTo>
                      <a:pt x="276924" y="170630"/>
                    </a:moveTo>
                    <a:cubicBezTo>
                      <a:pt x="306171" y="170630"/>
                      <a:pt x="335419" y="167694"/>
                      <a:pt x="364296" y="164759"/>
                    </a:cubicBezTo>
                    <a:cubicBezTo>
                      <a:pt x="370220" y="193747"/>
                      <a:pt x="373182" y="225305"/>
                      <a:pt x="376143" y="260164"/>
                    </a:cubicBezTo>
                    <a:lnTo>
                      <a:pt x="180667" y="260164"/>
                    </a:lnTo>
                    <a:cubicBezTo>
                      <a:pt x="180667" y="225305"/>
                      <a:pt x="186591" y="190812"/>
                      <a:pt x="192515" y="164759"/>
                    </a:cubicBezTo>
                    <a:cubicBezTo>
                      <a:pt x="218430" y="170630"/>
                      <a:pt x="247677" y="170630"/>
                      <a:pt x="276924" y="170630"/>
                    </a:cubicBezTo>
                    <a:close/>
                    <a:moveTo>
                      <a:pt x="154381" y="260164"/>
                    </a:moveTo>
                    <a:lnTo>
                      <a:pt x="25915" y="260164"/>
                    </a:lnTo>
                    <a:cubicBezTo>
                      <a:pt x="28877" y="210993"/>
                      <a:pt x="49239" y="164759"/>
                      <a:pt x="75525" y="130265"/>
                    </a:cubicBezTo>
                    <a:cubicBezTo>
                      <a:pt x="101811" y="142008"/>
                      <a:pt x="131058" y="153383"/>
                      <a:pt x="165858" y="159254"/>
                    </a:cubicBezTo>
                    <a:cubicBezTo>
                      <a:pt x="159935" y="188243"/>
                      <a:pt x="156973" y="219800"/>
                      <a:pt x="154381" y="260164"/>
                    </a:cubicBezTo>
                    <a:close/>
                    <a:moveTo>
                      <a:pt x="154381" y="289153"/>
                    </a:moveTo>
                    <a:cubicBezTo>
                      <a:pt x="154381" y="324013"/>
                      <a:pt x="157343" y="352635"/>
                      <a:pt x="163267" y="381623"/>
                    </a:cubicBezTo>
                    <a:cubicBezTo>
                      <a:pt x="128096" y="387494"/>
                      <a:pt x="96257" y="398870"/>
                      <a:pt x="69972" y="410612"/>
                    </a:cubicBezTo>
                    <a:cubicBezTo>
                      <a:pt x="43686" y="373184"/>
                      <a:pt x="29247" y="332453"/>
                      <a:pt x="29247" y="286217"/>
                    </a:cubicBezTo>
                    <a:lnTo>
                      <a:pt x="154381" y="289153"/>
                    </a:lnTo>
                    <a:close/>
                    <a:moveTo>
                      <a:pt x="402429" y="289153"/>
                    </a:moveTo>
                    <a:lnTo>
                      <a:pt x="527934" y="289153"/>
                    </a:lnTo>
                    <a:cubicBezTo>
                      <a:pt x="524972" y="335388"/>
                      <a:pt x="510533" y="375752"/>
                      <a:pt x="487209" y="413547"/>
                    </a:cubicBezTo>
                    <a:cubicBezTo>
                      <a:pt x="460923" y="401805"/>
                      <a:pt x="428714" y="390430"/>
                      <a:pt x="393914" y="384559"/>
                    </a:cubicBezTo>
                    <a:cubicBezTo>
                      <a:pt x="399467" y="352635"/>
                      <a:pt x="402429" y="326582"/>
                      <a:pt x="402429" y="289153"/>
                    </a:cubicBezTo>
                    <a:close/>
                    <a:moveTo>
                      <a:pt x="402429" y="260164"/>
                    </a:moveTo>
                    <a:cubicBezTo>
                      <a:pt x="402429" y="225305"/>
                      <a:pt x="396505" y="187876"/>
                      <a:pt x="390582" y="158888"/>
                    </a:cubicBezTo>
                    <a:cubicBezTo>
                      <a:pt x="422791" y="153016"/>
                      <a:pt x="454630" y="141641"/>
                      <a:pt x="480916" y="129899"/>
                    </a:cubicBezTo>
                    <a:cubicBezTo>
                      <a:pt x="507201" y="167327"/>
                      <a:pt x="524602" y="213562"/>
                      <a:pt x="527563" y="259797"/>
                    </a:cubicBezTo>
                    <a:lnTo>
                      <a:pt x="402429" y="260164"/>
                    </a:lnTo>
                    <a:close/>
                    <a:moveTo>
                      <a:pt x="463515" y="110084"/>
                    </a:moveTo>
                    <a:cubicBezTo>
                      <a:pt x="440191" y="121826"/>
                      <a:pt x="413906" y="130265"/>
                      <a:pt x="384658" y="136137"/>
                    </a:cubicBezTo>
                    <a:cubicBezTo>
                      <a:pt x="372811" y="95773"/>
                      <a:pt x="358373" y="60913"/>
                      <a:pt x="338011" y="37795"/>
                    </a:cubicBezTo>
                    <a:cubicBezTo>
                      <a:pt x="387620" y="49171"/>
                      <a:pt x="431306" y="75224"/>
                      <a:pt x="463515" y="110084"/>
                    </a:cubicBezTo>
                    <a:close/>
                    <a:moveTo>
                      <a:pt x="218430" y="34860"/>
                    </a:moveTo>
                    <a:cubicBezTo>
                      <a:pt x="198067" y="57977"/>
                      <a:pt x="183259" y="92837"/>
                      <a:pt x="171782" y="133201"/>
                    </a:cubicBezTo>
                    <a:cubicBezTo>
                      <a:pt x="142535" y="127330"/>
                      <a:pt x="116249" y="118891"/>
                      <a:pt x="92925" y="107148"/>
                    </a:cubicBezTo>
                    <a:cubicBezTo>
                      <a:pt x="125134" y="75224"/>
                      <a:pt x="168820" y="49171"/>
                      <a:pt x="218430" y="34860"/>
                    </a:cubicBezTo>
                    <a:close/>
                    <a:moveTo>
                      <a:pt x="87372" y="436665"/>
                    </a:moveTo>
                    <a:cubicBezTo>
                      <a:pt x="110696" y="424923"/>
                      <a:pt x="139943" y="416483"/>
                      <a:pt x="169190" y="410612"/>
                    </a:cubicBezTo>
                    <a:cubicBezTo>
                      <a:pt x="181038" y="456847"/>
                      <a:pt x="198438" y="491707"/>
                      <a:pt x="215838" y="517393"/>
                    </a:cubicBezTo>
                    <a:cubicBezTo>
                      <a:pt x="166229" y="503082"/>
                      <a:pt x="119581" y="474093"/>
                      <a:pt x="87372" y="436665"/>
                    </a:cubicBezTo>
                    <a:close/>
                    <a:moveTo>
                      <a:pt x="338011" y="517393"/>
                    </a:moveTo>
                    <a:cubicBezTo>
                      <a:pt x="358373" y="491340"/>
                      <a:pt x="375773" y="456847"/>
                      <a:pt x="387620" y="410612"/>
                    </a:cubicBezTo>
                    <a:cubicBezTo>
                      <a:pt x="419829" y="416483"/>
                      <a:pt x="446115" y="424923"/>
                      <a:pt x="469439" y="436665"/>
                    </a:cubicBezTo>
                    <a:cubicBezTo>
                      <a:pt x="437230" y="474093"/>
                      <a:pt x="390582" y="503082"/>
                      <a:pt x="338011" y="517393"/>
                    </a:cubicBezTo>
                    <a:close/>
                  </a:path>
                </a:pathLst>
              </a:custGeom>
              <a:solidFill>
                <a:srgbClr val="0070C0"/>
              </a:solidFill>
              <a:ln w="7000" cap="flat">
                <a:noFill/>
                <a:bevel/>
              </a:ln>
            </p:spPr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19C4D5EE-907B-4DE3-8858-F8950F4BE688}"/>
                  </a:ext>
                </a:extLst>
              </p:cNvPr>
              <p:cNvSpPr/>
              <p:nvPr/>
            </p:nvSpPr>
            <p:spPr>
              <a:xfrm>
                <a:off x="4117000" y="2753500"/>
                <a:ext cx="583467" cy="1185235"/>
              </a:xfrm>
              <a:custGeom>
                <a:avLst/>
                <a:gdLst/>
                <a:ahLst/>
                <a:cxnLst/>
                <a:rect l="0" t="0" r="0" b="0"/>
                <a:pathLst>
                  <a:path w="583467" h="1185235">
                    <a:moveTo>
                      <a:pt x="291733" y="899017"/>
                    </a:moveTo>
                    <a:cubicBezTo>
                      <a:pt x="297657" y="737194"/>
                      <a:pt x="422791" y="604360"/>
                      <a:pt x="583467" y="583811"/>
                    </a:cubicBezTo>
                    <a:lnTo>
                      <a:pt x="583467" y="57977"/>
                    </a:lnTo>
                    <a:cubicBezTo>
                      <a:pt x="583467" y="26053"/>
                      <a:pt x="557181" y="0"/>
                      <a:pt x="524972" y="0"/>
                    </a:cubicBezTo>
                    <a:lnTo>
                      <a:pt x="58495" y="0"/>
                    </a:lnTo>
                    <a:cubicBezTo>
                      <a:pt x="26286" y="0"/>
                      <a:pt x="0" y="26053"/>
                      <a:pt x="0" y="57977"/>
                    </a:cubicBezTo>
                    <a:lnTo>
                      <a:pt x="0" y="1185235"/>
                    </a:lnTo>
                    <a:lnTo>
                      <a:pt x="437229" y="1185235"/>
                    </a:lnTo>
                    <a:cubicBezTo>
                      <a:pt x="393544" y="1156246"/>
                      <a:pt x="358373" y="1115882"/>
                      <a:pt x="332087" y="1069647"/>
                    </a:cubicBezTo>
                    <a:lnTo>
                      <a:pt x="87002" y="1069647"/>
                    </a:lnTo>
                    <a:lnTo>
                      <a:pt x="87002" y="1011669"/>
                    </a:lnTo>
                    <a:lnTo>
                      <a:pt x="305802" y="1011669"/>
                    </a:lnTo>
                    <a:cubicBezTo>
                      <a:pt x="299878" y="994423"/>
                      <a:pt x="296916" y="974241"/>
                      <a:pt x="293955" y="953692"/>
                    </a:cubicBezTo>
                    <a:lnTo>
                      <a:pt x="87002" y="953692"/>
                    </a:lnTo>
                    <a:lnTo>
                      <a:pt x="87002" y="895715"/>
                    </a:lnTo>
                    <a:lnTo>
                      <a:pt x="291733" y="899017"/>
                    </a:lnTo>
                    <a:close/>
                    <a:moveTo>
                      <a:pt x="87742" y="176500"/>
                    </a:moveTo>
                    <a:lnTo>
                      <a:pt x="495724" y="176500"/>
                    </a:lnTo>
                    <a:lnTo>
                      <a:pt x="495724" y="234479"/>
                    </a:lnTo>
                    <a:lnTo>
                      <a:pt x="87742" y="234479"/>
                    </a:lnTo>
                    <a:lnTo>
                      <a:pt x="87742" y="176500"/>
                    </a:lnTo>
                    <a:close/>
                  </a:path>
                </a:pathLst>
              </a:custGeom>
              <a:solidFill>
                <a:srgbClr val="0070C0"/>
              </a:solidFill>
              <a:ln w="7000" cap="flat">
                <a:noFill/>
                <a:bevel/>
              </a:ln>
            </p:spPr>
          </p:sp>
        </p:grpSp>
        <p:sp>
          <p:nvSpPr>
            <p:cNvPr id="14" name="Text 107">
              <a:extLst>
                <a:ext uri="{FF2B5EF4-FFF2-40B4-BE49-F238E27FC236}">
                  <a16:creationId xmlns:a16="http://schemas.microsoft.com/office/drawing/2014/main" id="{47F926B1-0459-473B-982C-B4BA97CAB4CD}"/>
                </a:ext>
              </a:extLst>
            </p:cNvPr>
            <p:cNvSpPr txBox="1"/>
            <p:nvPr/>
          </p:nvSpPr>
          <p:spPr>
            <a:xfrm>
              <a:off x="4110000" y="2746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15" name="Text 108">
              <a:extLst>
                <a:ext uri="{FF2B5EF4-FFF2-40B4-BE49-F238E27FC236}">
                  <a16:creationId xmlns:a16="http://schemas.microsoft.com/office/drawing/2014/main" id="{249FE274-8C64-4D90-ACA1-B6BA0F035FB0}"/>
                </a:ext>
              </a:extLst>
            </p:cNvPr>
            <p:cNvSpPr txBox="1"/>
            <p:nvPr/>
          </p:nvSpPr>
          <p:spPr>
            <a:xfrm>
              <a:off x="4110000" y="3292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16" name="Text 109">
              <a:extLst>
                <a:ext uri="{FF2B5EF4-FFF2-40B4-BE49-F238E27FC236}">
                  <a16:creationId xmlns:a16="http://schemas.microsoft.com/office/drawing/2014/main" id="{655B0703-F80E-4DB9-8E4B-29466CE4C338}"/>
                </a:ext>
              </a:extLst>
            </p:cNvPr>
            <p:cNvSpPr txBox="1"/>
            <p:nvPr/>
          </p:nvSpPr>
          <p:spPr>
            <a:xfrm>
              <a:off x="4110000" y="3838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  <p:sp>
          <p:nvSpPr>
            <p:cNvPr id="17" name="Text 110">
              <a:extLst>
                <a:ext uri="{FF2B5EF4-FFF2-40B4-BE49-F238E27FC236}">
                  <a16:creationId xmlns:a16="http://schemas.microsoft.com/office/drawing/2014/main" id="{5B75DA16-EBB0-4199-912E-3CBAE0EA8CA2}"/>
                </a:ext>
              </a:extLst>
            </p:cNvPr>
            <p:cNvSpPr txBox="1"/>
            <p:nvPr/>
          </p:nvSpPr>
          <p:spPr>
            <a:xfrm>
              <a:off x="4110000" y="2746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18" name="Text 111">
              <a:extLst>
                <a:ext uri="{FF2B5EF4-FFF2-40B4-BE49-F238E27FC236}">
                  <a16:creationId xmlns:a16="http://schemas.microsoft.com/office/drawing/2014/main" id="{A8CDA156-9304-4A89-80AC-85E4DB112A61}"/>
                </a:ext>
              </a:extLst>
            </p:cNvPr>
            <p:cNvSpPr txBox="1"/>
            <p:nvPr/>
          </p:nvSpPr>
          <p:spPr>
            <a:xfrm>
              <a:off x="4110000" y="3292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19" name="Text 112">
              <a:extLst>
                <a:ext uri="{FF2B5EF4-FFF2-40B4-BE49-F238E27FC236}">
                  <a16:creationId xmlns:a16="http://schemas.microsoft.com/office/drawing/2014/main" id="{B0E8C5F7-F829-4AF4-80EB-4BAAAD799002}"/>
                </a:ext>
              </a:extLst>
            </p:cNvPr>
            <p:cNvSpPr txBox="1"/>
            <p:nvPr/>
          </p:nvSpPr>
          <p:spPr>
            <a:xfrm>
              <a:off x="4110000" y="3838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  <p:sp>
          <p:nvSpPr>
            <p:cNvPr id="20" name="Text 113">
              <a:extLst>
                <a:ext uri="{FF2B5EF4-FFF2-40B4-BE49-F238E27FC236}">
                  <a16:creationId xmlns:a16="http://schemas.microsoft.com/office/drawing/2014/main" id="{7223B808-0F4D-43AD-84C5-3B70773383B2}"/>
                </a:ext>
              </a:extLst>
            </p:cNvPr>
            <p:cNvSpPr txBox="1"/>
            <p:nvPr/>
          </p:nvSpPr>
          <p:spPr>
            <a:xfrm>
              <a:off x="4110000" y="2746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l">
                <a:lnSpc>
                  <a:spcPct val="100000"/>
                </a:lnSpc>
              </a:pPr>
              <a:endParaRPr/>
            </a:p>
          </p:txBody>
        </p:sp>
        <p:sp>
          <p:nvSpPr>
            <p:cNvPr id="21" name="Text 114">
              <a:extLst>
                <a:ext uri="{FF2B5EF4-FFF2-40B4-BE49-F238E27FC236}">
                  <a16:creationId xmlns:a16="http://schemas.microsoft.com/office/drawing/2014/main" id="{5049A4E9-C98F-4537-AC7A-A242BFB332FA}"/>
                </a:ext>
              </a:extLst>
            </p:cNvPr>
            <p:cNvSpPr txBox="1"/>
            <p:nvPr/>
          </p:nvSpPr>
          <p:spPr>
            <a:xfrm>
              <a:off x="4110000" y="3292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ctr">
                <a:lnSpc>
                  <a:spcPct val="100000"/>
                </a:lnSpc>
              </a:pPr>
              <a:endParaRPr/>
            </a:p>
          </p:txBody>
        </p:sp>
        <p:sp>
          <p:nvSpPr>
            <p:cNvPr id="22" name="Text 115">
              <a:extLst>
                <a:ext uri="{FF2B5EF4-FFF2-40B4-BE49-F238E27FC236}">
                  <a16:creationId xmlns:a16="http://schemas.microsoft.com/office/drawing/2014/main" id="{348F2188-4E09-4FED-AC35-E8B3C4952C28}"/>
                </a:ext>
              </a:extLst>
            </p:cNvPr>
            <p:cNvSpPr txBox="1"/>
            <p:nvPr/>
          </p:nvSpPr>
          <p:spPr>
            <a:xfrm>
              <a:off x="4110000" y="3838500"/>
              <a:ext cx="924000" cy="273000"/>
            </a:xfrm>
            <a:prstGeom prst="rect">
              <a:avLst/>
            </a:prstGeom>
            <a:noFill/>
          </p:spPr>
          <p:txBody>
            <a:bodyPr wrap="square" lIns="0" rIns="0" rtlCol="0" anchor="ctr"/>
            <a:lstStyle/>
            <a:p>
              <a:pPr algn="r">
                <a:lnSpc>
                  <a:spcPct val="100000"/>
                </a:lnSpc>
              </a:pPr>
              <a:endParaRPr/>
            </a:p>
          </p:txBody>
        </p:sp>
      </p:grpSp>
      <p:pic>
        <p:nvPicPr>
          <p:cNvPr id="27" name="image26.png">
            <a:extLst>
              <a:ext uri="{FF2B5EF4-FFF2-40B4-BE49-F238E27FC236}">
                <a16:creationId xmlns:a16="http://schemas.microsoft.com/office/drawing/2014/main" id="{2C4EB65D-CBE5-4F53-BA20-47AC5F0E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r="7198"/>
          <a:stretch>
            <a:fillRect/>
          </a:stretch>
        </p:blipFill>
        <p:spPr bwMode="auto">
          <a:xfrm>
            <a:off x="6996768" y="2532201"/>
            <a:ext cx="1227727" cy="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5BDA23-2152-47DC-BD21-A57D1A7369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6005" y="1017139"/>
            <a:ext cx="930269" cy="12774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73AF4D-08DD-4DE7-9434-D0385E0CA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774" y="986661"/>
            <a:ext cx="2291053" cy="183573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左右箭头 8">
            <a:extLst>
              <a:ext uri="{FF2B5EF4-FFF2-40B4-BE49-F238E27FC236}">
                <a16:creationId xmlns:a16="http://schemas.microsoft.com/office/drawing/2014/main" id="{6D468CAC-46FE-4B4F-AB1A-13A2D50A91D0}"/>
              </a:ext>
            </a:extLst>
          </p:cNvPr>
          <p:cNvSpPr/>
          <p:nvPr/>
        </p:nvSpPr>
        <p:spPr bwMode="auto">
          <a:xfrm rot="10800000" flipV="1">
            <a:off x="5895021" y="1770636"/>
            <a:ext cx="757450" cy="326963"/>
          </a:xfrm>
          <a:prstGeom prst="leftRightArrow">
            <a:avLst>
              <a:gd name="adj1" fmla="val 40780"/>
              <a:gd name="adj2" fmla="val 37250"/>
            </a:avLst>
          </a:prstGeom>
          <a:solidFill>
            <a:schemeClr val="tx1">
              <a:lumMod val="65000"/>
              <a:lumOff val="3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rgbClr val="0033CC"/>
              </a:solidFill>
              <a:latin typeface="Verdana" pitchFamily="34" charset="0"/>
              <a:ea typeface="Source Han Sans K Light" panose="020B0300000000000000" pitchFamily="34" charset="-128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F1E497-65AC-0B49-8DA1-FD7DD94B7697}"/>
              </a:ext>
            </a:extLst>
          </p:cNvPr>
          <p:cNvSpPr txBox="1"/>
          <p:nvPr/>
        </p:nvSpPr>
        <p:spPr>
          <a:xfrm>
            <a:off x="8577470" y="158017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+</a:t>
            </a:r>
          </a:p>
        </p:txBody>
      </p:sp>
      <p:pic>
        <p:nvPicPr>
          <p:cNvPr id="29" name="图片 5">
            <a:extLst>
              <a:ext uri="{FF2B5EF4-FFF2-40B4-BE49-F238E27FC236}">
                <a16:creationId xmlns:a16="http://schemas.microsoft.com/office/drawing/2014/main" id="{5C0F676D-3D3F-8B44-B79C-1CC9FC0FDD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t="7407" r="17012" b="39076"/>
          <a:stretch/>
        </p:blipFill>
        <p:spPr>
          <a:xfrm>
            <a:off x="9240220" y="960300"/>
            <a:ext cx="1600540" cy="7647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2" name="图片 36" descr="C:\Users\user\Desktop\E8900A\E8900A_ZC.png">
            <a:extLst>
              <a:ext uri="{FF2B5EF4-FFF2-40B4-BE49-F238E27FC236}">
                <a16:creationId xmlns:a16="http://schemas.microsoft.com/office/drawing/2014/main" id="{8D1E6F4D-F99A-5A46-A92E-522039077B3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27" y="1858913"/>
            <a:ext cx="1606107" cy="173031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矩形 4">
            <a:extLst>
              <a:ext uri="{FF2B5EF4-FFF2-40B4-BE49-F238E27FC236}">
                <a16:creationId xmlns:a16="http://schemas.microsoft.com/office/drawing/2014/main" id="{191BC1CD-A5BA-B543-8D15-C79F8FB74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3387" y="3895504"/>
            <a:ext cx="1737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B3280"/>
                </a:solidFill>
                <a:latin typeface="Source Sans Pro" panose="020B0503030403020204" pitchFamily="34" charset="0"/>
                <a:ea typeface="Source Han Sans K Light" panose="020B0300000000000000" pitchFamily="34" charset="-128"/>
              </a:rPr>
              <a:t>Ground System</a:t>
            </a:r>
          </a:p>
          <a:p>
            <a:endParaRPr lang="en-US" altLang="zh-CN" dirty="0">
              <a:solidFill>
                <a:srgbClr val="0B3280"/>
              </a:solidFill>
              <a:latin typeface="Source Sans Pro" panose="020B0503030403020204" pitchFamily="34" charset="0"/>
              <a:ea typeface="Source Han Sans K Light" panose="020B0300000000000000" pitchFamily="34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2621ED-4571-044F-8C02-8558514978B9}"/>
              </a:ext>
            </a:extLst>
          </p:cNvPr>
          <p:cNvSpPr txBox="1"/>
          <p:nvPr/>
        </p:nvSpPr>
        <p:spPr>
          <a:xfrm>
            <a:off x="818974" y="4457343"/>
            <a:ext cx="89750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Unique </a:t>
            </a:r>
            <a:r>
              <a:rPr lang="de-DE" dirty="0" err="1"/>
              <a:t>Complete</a:t>
            </a:r>
            <a:r>
              <a:rPr lang="de-DE" dirty="0"/>
              <a:t> Solution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debugging</a:t>
            </a:r>
            <a:r>
              <a:rPr lang="de-DE" dirty="0"/>
              <a:t> 5G </a:t>
            </a:r>
            <a:r>
              <a:rPr lang="de-DE" dirty="0" err="1"/>
              <a:t>antennas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sz="1200" dirty="0" err="1"/>
              <a:t>initiated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Huawei</a:t>
            </a:r>
            <a:endParaRPr lang="de-DE" sz="1200" dirty="0"/>
          </a:p>
          <a:p>
            <a:endParaRPr lang="de-DE" dirty="0"/>
          </a:p>
          <a:p>
            <a:r>
              <a:rPr lang="de-DE" dirty="0"/>
              <a:t>Target </a:t>
            </a:r>
            <a:r>
              <a:rPr lang="de-DE" dirty="0" err="1"/>
              <a:t>customer</a:t>
            </a:r>
            <a:r>
              <a:rPr lang="de-DE" dirty="0"/>
              <a:t>:</a:t>
            </a:r>
          </a:p>
          <a:p>
            <a:r>
              <a:rPr lang="de-DE" dirty="0"/>
              <a:t>System </a:t>
            </a:r>
            <a:r>
              <a:rPr lang="de-DE" dirty="0" err="1"/>
              <a:t>Manufactur</a:t>
            </a:r>
            <a:r>
              <a:rPr lang="de-DE" dirty="0"/>
              <a:t> Ericsson, Nokia, </a:t>
            </a:r>
            <a:r>
              <a:rPr lang="de-DE" dirty="0" err="1"/>
              <a:t>Huawei</a:t>
            </a:r>
            <a:endParaRPr lang="de-DE" dirty="0"/>
          </a:p>
          <a:p>
            <a:r>
              <a:rPr lang="de-DE" dirty="0"/>
              <a:t>All mobile </a:t>
            </a:r>
            <a:r>
              <a:rPr lang="de-DE" dirty="0" err="1"/>
              <a:t>network</a:t>
            </a:r>
            <a:r>
              <a:rPr lang="de-DE" dirty="0"/>
              <a:t> </a:t>
            </a:r>
            <a:r>
              <a:rPr lang="de-DE" dirty="0" err="1"/>
              <a:t>operators</a:t>
            </a:r>
            <a:endParaRPr lang="de-DE" dirty="0"/>
          </a:p>
          <a:p>
            <a:r>
              <a:rPr lang="de-DE" dirty="0"/>
              <a:t>Regulators, </a:t>
            </a:r>
            <a:r>
              <a:rPr lang="de-DE" dirty="0" err="1"/>
              <a:t>federal</a:t>
            </a:r>
            <a:r>
              <a:rPr lang="de-DE" dirty="0"/>
              <a:t> </a:t>
            </a:r>
            <a:r>
              <a:rPr lang="de-DE" dirty="0" err="1"/>
              <a:t>network</a:t>
            </a:r>
            <a:r>
              <a:rPr lang="de-DE" dirty="0"/>
              <a:t>  </a:t>
            </a:r>
            <a:r>
              <a:rPr lang="de-DE" dirty="0" err="1"/>
              <a:t>agency</a:t>
            </a:r>
            <a:endParaRPr lang="de-DE" dirty="0"/>
          </a:p>
          <a:p>
            <a:endParaRPr lang="de-DE" dirty="0"/>
          </a:p>
          <a:p>
            <a:r>
              <a:rPr lang="de-DE" sz="2400" dirty="0"/>
              <a:t>System </a:t>
            </a:r>
            <a:r>
              <a:rPr lang="de-DE" sz="2400" dirty="0" err="1"/>
              <a:t>price</a:t>
            </a:r>
            <a:r>
              <a:rPr lang="de-DE" sz="2400" dirty="0"/>
              <a:t> 75000€ (Air) + 25000€ (</a:t>
            </a:r>
            <a:r>
              <a:rPr lang="de-DE" sz="2400" dirty="0" err="1"/>
              <a:t>Ground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53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30" grpId="0"/>
      <p:bldP spid="31" grpId="0"/>
      <p:bldP spid="38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3">
            <a:extLst>
              <a:ext uri="{FF2B5EF4-FFF2-40B4-BE49-F238E27FC236}">
                <a16:creationId xmlns:a16="http://schemas.microsoft.com/office/drawing/2014/main" id="{72446F29-60E0-4841-AA15-D078DF0DDD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4143" y="4188910"/>
            <a:ext cx="571626" cy="553243"/>
            <a:chOff x="1" y="1"/>
            <a:chExt cx="1115" cy="1079"/>
          </a:xfrm>
          <a:solidFill>
            <a:schemeClr val="bg1"/>
          </a:solidFill>
        </p:grpSpPr>
        <p:sp>
          <p:nvSpPr>
            <p:cNvPr id="9" name="Freeform 94">
              <a:extLst>
                <a:ext uri="{FF2B5EF4-FFF2-40B4-BE49-F238E27FC236}">
                  <a16:creationId xmlns:a16="http://schemas.microsoft.com/office/drawing/2014/main" id="{7197D010-732C-46BB-8639-097BAF790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84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0" name="Freeform 95">
              <a:extLst>
                <a:ext uri="{FF2B5EF4-FFF2-40B4-BE49-F238E27FC236}">
                  <a16:creationId xmlns:a16="http://schemas.microsoft.com/office/drawing/2014/main" id="{348BAC41-2AF6-42DD-ADB3-163EC1134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391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1" name="Freeform 96">
              <a:extLst>
                <a:ext uri="{FF2B5EF4-FFF2-40B4-BE49-F238E27FC236}">
                  <a16:creationId xmlns:a16="http://schemas.microsoft.com/office/drawing/2014/main" id="{94B8F62E-AAD1-4E73-B230-2EA270DD0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595"/>
              <a:ext cx="174" cy="96"/>
            </a:xfrm>
            <a:custGeom>
              <a:avLst/>
              <a:gdLst>
                <a:gd name="T0" fmla="*/ 989 w 73"/>
                <a:gd name="T1" fmla="*/ 276 h 40"/>
                <a:gd name="T2" fmla="*/ 715 w 73"/>
                <a:gd name="T3" fmla="*/ 552 h 40"/>
                <a:gd name="T4" fmla="*/ 272 w 73"/>
                <a:gd name="T5" fmla="*/ 552 h 40"/>
                <a:gd name="T6" fmla="*/ 0 w 73"/>
                <a:gd name="T7" fmla="*/ 276 h 40"/>
                <a:gd name="T8" fmla="*/ 0 w 73"/>
                <a:gd name="T9" fmla="*/ 276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2" name="Freeform 97">
              <a:extLst>
                <a:ext uri="{FF2B5EF4-FFF2-40B4-BE49-F238E27FC236}">
                  <a16:creationId xmlns:a16="http://schemas.microsoft.com/office/drawing/2014/main" id="{1D3F3339-0A3C-44DC-A72E-1CD3CF667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802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3" name="Freeform 98">
              <a:extLst>
                <a:ext uri="{FF2B5EF4-FFF2-40B4-BE49-F238E27FC236}">
                  <a16:creationId xmlns:a16="http://schemas.microsoft.com/office/drawing/2014/main" id="{9762C05F-F131-4B94-B78D-5679BB40F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91"/>
              <a:ext cx="73" cy="203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46 h 85"/>
                <a:gd name="T6" fmla="*/ 78 w 31"/>
                <a:gd name="T7" fmla="*/ 1158 h 85"/>
                <a:gd name="T8" fmla="*/ 405 w 31"/>
                <a:gd name="T9" fmla="*/ 817 h 85"/>
                <a:gd name="T10" fmla="*/ 405 w 31"/>
                <a:gd name="T11" fmla="*/ 353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4" name="Freeform 99">
              <a:extLst>
                <a:ext uri="{FF2B5EF4-FFF2-40B4-BE49-F238E27FC236}">
                  <a16:creationId xmlns:a16="http://schemas.microsoft.com/office/drawing/2014/main" id="{BC318FC5-9860-488F-9735-DF11EEA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303"/>
              <a:ext cx="73" cy="200"/>
            </a:xfrm>
            <a:custGeom>
              <a:avLst/>
              <a:gdLst>
                <a:gd name="T0" fmla="*/ 78 w 31"/>
                <a:gd name="T1" fmla="*/ 0 h 84"/>
                <a:gd name="T2" fmla="*/ 0 w 31"/>
                <a:gd name="T3" fmla="*/ 12 h 84"/>
                <a:gd name="T4" fmla="*/ 0 w 31"/>
                <a:gd name="T5" fmla="*/ 1133 h 84"/>
                <a:gd name="T6" fmla="*/ 78 w 31"/>
                <a:gd name="T7" fmla="*/ 1133 h 84"/>
                <a:gd name="T8" fmla="*/ 405 w 31"/>
                <a:gd name="T9" fmla="*/ 793 h 84"/>
                <a:gd name="T10" fmla="*/ 405 w 31"/>
                <a:gd name="T11" fmla="*/ 340 h 84"/>
                <a:gd name="T12" fmla="*/ 78 w 31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4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4" y="84"/>
                    <a:pt x="6" y="84"/>
                  </a:cubicBezTo>
                  <a:cubicBezTo>
                    <a:pt x="20" y="84"/>
                    <a:pt x="31" y="73"/>
                    <a:pt x="31" y="59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1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5" name="Freeform 100">
              <a:extLst>
                <a:ext uri="{FF2B5EF4-FFF2-40B4-BE49-F238E27FC236}">
                  <a16:creationId xmlns:a16="http://schemas.microsoft.com/office/drawing/2014/main" id="{E9A4D87E-FE2D-4A3B-908B-01CC0F03B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512"/>
              <a:ext cx="73" cy="202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29 h 85"/>
                <a:gd name="T6" fmla="*/ 78 w 31"/>
                <a:gd name="T7" fmla="*/ 1141 h 85"/>
                <a:gd name="T8" fmla="*/ 405 w 31"/>
                <a:gd name="T9" fmla="*/ 808 h 85"/>
                <a:gd name="T10" fmla="*/ 405 w 31"/>
                <a:gd name="T11" fmla="*/ 349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6" name="Freeform 101">
              <a:extLst>
                <a:ext uri="{FF2B5EF4-FFF2-40B4-BE49-F238E27FC236}">
                  <a16:creationId xmlns:a16="http://schemas.microsoft.com/office/drawing/2014/main" id="{2B1C9F09-3AAD-4C5A-B2BD-E74F612F4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" y="1"/>
              <a:ext cx="949" cy="1079"/>
            </a:xfrm>
            <a:custGeom>
              <a:avLst/>
              <a:gdLst>
                <a:gd name="T0" fmla="*/ 4814 w 399"/>
                <a:gd name="T1" fmla="*/ 0 h 454"/>
                <a:gd name="T2" fmla="*/ 554 w 399"/>
                <a:gd name="T3" fmla="*/ 0 h 454"/>
                <a:gd name="T4" fmla="*/ 0 w 399"/>
                <a:gd name="T5" fmla="*/ 549 h 454"/>
                <a:gd name="T6" fmla="*/ 0 w 399"/>
                <a:gd name="T7" fmla="*/ 870 h 454"/>
                <a:gd name="T8" fmla="*/ 312 w 399"/>
                <a:gd name="T9" fmla="*/ 870 h 454"/>
                <a:gd name="T10" fmla="*/ 742 w 399"/>
                <a:gd name="T11" fmla="*/ 1305 h 454"/>
                <a:gd name="T12" fmla="*/ 312 w 399"/>
                <a:gd name="T13" fmla="*/ 1744 h 454"/>
                <a:gd name="T14" fmla="*/ 0 w 399"/>
                <a:gd name="T15" fmla="*/ 1744 h 454"/>
                <a:gd name="T16" fmla="*/ 0 w 399"/>
                <a:gd name="T17" fmla="*/ 2039 h 454"/>
                <a:gd name="T18" fmla="*/ 312 w 399"/>
                <a:gd name="T19" fmla="*/ 2039 h 454"/>
                <a:gd name="T20" fmla="*/ 742 w 399"/>
                <a:gd name="T21" fmla="*/ 2469 h 454"/>
                <a:gd name="T22" fmla="*/ 312 w 399"/>
                <a:gd name="T23" fmla="*/ 2897 h 454"/>
                <a:gd name="T24" fmla="*/ 0 w 399"/>
                <a:gd name="T25" fmla="*/ 2897 h 454"/>
                <a:gd name="T26" fmla="*/ 0 w 399"/>
                <a:gd name="T27" fmla="*/ 3197 h 454"/>
                <a:gd name="T28" fmla="*/ 312 w 399"/>
                <a:gd name="T29" fmla="*/ 3197 h 454"/>
                <a:gd name="T30" fmla="*/ 742 w 399"/>
                <a:gd name="T31" fmla="*/ 3627 h 454"/>
                <a:gd name="T32" fmla="*/ 312 w 399"/>
                <a:gd name="T33" fmla="*/ 4055 h 454"/>
                <a:gd name="T34" fmla="*/ 0 w 399"/>
                <a:gd name="T35" fmla="*/ 4055 h 454"/>
                <a:gd name="T36" fmla="*/ 0 w 399"/>
                <a:gd name="T37" fmla="*/ 4361 h 454"/>
                <a:gd name="T38" fmla="*/ 312 w 399"/>
                <a:gd name="T39" fmla="*/ 4361 h 454"/>
                <a:gd name="T40" fmla="*/ 742 w 399"/>
                <a:gd name="T41" fmla="*/ 4789 h 454"/>
                <a:gd name="T42" fmla="*/ 312 w 399"/>
                <a:gd name="T43" fmla="*/ 5224 h 454"/>
                <a:gd name="T44" fmla="*/ 0 w 399"/>
                <a:gd name="T45" fmla="*/ 5224 h 454"/>
                <a:gd name="T46" fmla="*/ 0 w 399"/>
                <a:gd name="T47" fmla="*/ 5547 h 454"/>
                <a:gd name="T48" fmla="*/ 554 w 399"/>
                <a:gd name="T49" fmla="*/ 6094 h 454"/>
                <a:gd name="T50" fmla="*/ 4814 w 399"/>
                <a:gd name="T51" fmla="*/ 6094 h 454"/>
                <a:gd name="T52" fmla="*/ 5368 w 399"/>
                <a:gd name="T53" fmla="*/ 5547 h 454"/>
                <a:gd name="T54" fmla="*/ 5368 w 399"/>
                <a:gd name="T55" fmla="*/ 549 h 454"/>
                <a:gd name="T56" fmla="*/ 4814 w 399"/>
                <a:gd name="T57" fmla="*/ 0 h 454"/>
                <a:gd name="T58" fmla="*/ 1979 w 399"/>
                <a:gd name="T59" fmla="*/ 780 h 454"/>
                <a:gd name="T60" fmla="*/ 2462 w 399"/>
                <a:gd name="T61" fmla="*/ 1005 h 454"/>
                <a:gd name="T62" fmla="*/ 2676 w 399"/>
                <a:gd name="T63" fmla="*/ 1580 h 454"/>
                <a:gd name="T64" fmla="*/ 2450 w 399"/>
                <a:gd name="T65" fmla="*/ 2068 h 454"/>
                <a:gd name="T66" fmla="*/ 2421 w 399"/>
                <a:gd name="T67" fmla="*/ 2080 h 454"/>
                <a:gd name="T68" fmla="*/ 1962 w 399"/>
                <a:gd name="T69" fmla="*/ 791 h 454"/>
                <a:gd name="T70" fmla="*/ 1979 w 399"/>
                <a:gd name="T71" fmla="*/ 780 h 454"/>
                <a:gd name="T72" fmla="*/ 3094 w 399"/>
                <a:gd name="T73" fmla="*/ 5157 h 454"/>
                <a:gd name="T74" fmla="*/ 1855 w 399"/>
                <a:gd name="T75" fmla="*/ 3677 h 454"/>
                <a:gd name="T76" fmla="*/ 1280 w 399"/>
                <a:gd name="T77" fmla="*/ 1842 h 454"/>
                <a:gd name="T78" fmla="*/ 1827 w 399"/>
                <a:gd name="T79" fmla="*/ 846 h 454"/>
                <a:gd name="T80" fmla="*/ 2274 w 399"/>
                <a:gd name="T81" fmla="*/ 2096 h 454"/>
                <a:gd name="T82" fmla="*/ 2245 w 399"/>
                <a:gd name="T83" fmla="*/ 2096 h 454"/>
                <a:gd name="T84" fmla="*/ 2462 w 399"/>
                <a:gd name="T85" fmla="*/ 3327 h 454"/>
                <a:gd name="T86" fmla="*/ 2462 w 399"/>
                <a:gd name="T87" fmla="*/ 3327 h 454"/>
                <a:gd name="T88" fmla="*/ 2478 w 399"/>
                <a:gd name="T89" fmla="*/ 3344 h 454"/>
                <a:gd name="T90" fmla="*/ 2478 w 399"/>
                <a:gd name="T91" fmla="*/ 3344 h 454"/>
                <a:gd name="T92" fmla="*/ 2478 w 399"/>
                <a:gd name="T93" fmla="*/ 3344 h 454"/>
                <a:gd name="T94" fmla="*/ 3406 w 399"/>
                <a:gd name="T95" fmla="*/ 4202 h 454"/>
                <a:gd name="T96" fmla="*/ 3418 w 399"/>
                <a:gd name="T97" fmla="*/ 4190 h 454"/>
                <a:gd name="T98" fmla="*/ 4226 w 399"/>
                <a:gd name="T99" fmla="*/ 5224 h 454"/>
                <a:gd name="T100" fmla="*/ 3094 w 399"/>
                <a:gd name="T101" fmla="*/ 5157 h 454"/>
                <a:gd name="T102" fmla="*/ 4362 w 399"/>
                <a:gd name="T103" fmla="*/ 5141 h 454"/>
                <a:gd name="T104" fmla="*/ 4345 w 399"/>
                <a:gd name="T105" fmla="*/ 5157 h 454"/>
                <a:gd name="T106" fmla="*/ 3513 w 399"/>
                <a:gd name="T107" fmla="*/ 4066 h 454"/>
                <a:gd name="T108" fmla="*/ 3525 w 399"/>
                <a:gd name="T109" fmla="*/ 4038 h 454"/>
                <a:gd name="T110" fmla="*/ 4062 w 399"/>
                <a:gd name="T111" fmla="*/ 4123 h 454"/>
                <a:gd name="T112" fmla="*/ 4441 w 399"/>
                <a:gd name="T113" fmla="*/ 4604 h 454"/>
                <a:gd name="T114" fmla="*/ 4362 w 399"/>
                <a:gd name="T115" fmla="*/ 5141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99" h="454">
                  <a:moveTo>
                    <a:pt x="358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40" y="65"/>
                    <a:pt x="55" y="80"/>
                    <a:pt x="55" y="97"/>
                  </a:cubicBezTo>
                  <a:cubicBezTo>
                    <a:pt x="55" y="115"/>
                    <a:pt x="40" y="129"/>
                    <a:pt x="23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40" y="152"/>
                    <a:pt x="55" y="166"/>
                    <a:pt x="55" y="184"/>
                  </a:cubicBezTo>
                  <a:cubicBezTo>
                    <a:pt x="55" y="202"/>
                    <a:pt x="40" y="216"/>
                    <a:pt x="23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0" y="238"/>
                    <a:pt x="55" y="253"/>
                    <a:pt x="55" y="270"/>
                  </a:cubicBezTo>
                  <a:cubicBezTo>
                    <a:pt x="55" y="288"/>
                    <a:pt x="40" y="302"/>
                    <a:pt x="23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40" y="325"/>
                    <a:pt x="55" y="339"/>
                    <a:pt x="55" y="357"/>
                  </a:cubicBezTo>
                  <a:cubicBezTo>
                    <a:pt x="55" y="375"/>
                    <a:pt x="40" y="389"/>
                    <a:pt x="23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36"/>
                    <a:pt x="19" y="454"/>
                    <a:pt x="41" y="454"/>
                  </a:cubicBezTo>
                  <a:cubicBezTo>
                    <a:pt x="358" y="454"/>
                    <a:pt x="358" y="454"/>
                    <a:pt x="358" y="454"/>
                  </a:cubicBezTo>
                  <a:cubicBezTo>
                    <a:pt x="381" y="454"/>
                    <a:pt x="399" y="436"/>
                    <a:pt x="399" y="413"/>
                  </a:cubicBezTo>
                  <a:cubicBezTo>
                    <a:pt x="399" y="41"/>
                    <a:pt x="399" y="41"/>
                    <a:pt x="399" y="41"/>
                  </a:cubicBezTo>
                  <a:cubicBezTo>
                    <a:pt x="399" y="18"/>
                    <a:pt x="381" y="0"/>
                    <a:pt x="358" y="0"/>
                  </a:cubicBezTo>
                  <a:close/>
                  <a:moveTo>
                    <a:pt x="147" y="58"/>
                  </a:moveTo>
                  <a:cubicBezTo>
                    <a:pt x="161" y="53"/>
                    <a:pt x="178" y="60"/>
                    <a:pt x="183" y="75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204" y="133"/>
                    <a:pt x="197" y="149"/>
                    <a:pt x="182" y="154"/>
                  </a:cubicBezTo>
                  <a:cubicBezTo>
                    <a:pt x="182" y="155"/>
                    <a:pt x="181" y="155"/>
                    <a:pt x="180" y="155"/>
                  </a:cubicBezTo>
                  <a:cubicBezTo>
                    <a:pt x="163" y="123"/>
                    <a:pt x="152" y="85"/>
                    <a:pt x="146" y="59"/>
                  </a:cubicBezTo>
                  <a:cubicBezTo>
                    <a:pt x="146" y="58"/>
                    <a:pt x="146" y="58"/>
                    <a:pt x="147" y="58"/>
                  </a:cubicBezTo>
                  <a:close/>
                  <a:moveTo>
                    <a:pt x="230" y="384"/>
                  </a:moveTo>
                  <a:cubicBezTo>
                    <a:pt x="182" y="357"/>
                    <a:pt x="142" y="280"/>
                    <a:pt x="138" y="274"/>
                  </a:cubicBezTo>
                  <a:cubicBezTo>
                    <a:pt x="135" y="267"/>
                    <a:pt x="92" y="192"/>
                    <a:pt x="95" y="137"/>
                  </a:cubicBezTo>
                  <a:cubicBezTo>
                    <a:pt x="97" y="93"/>
                    <a:pt x="123" y="72"/>
                    <a:pt x="136" y="63"/>
                  </a:cubicBezTo>
                  <a:cubicBezTo>
                    <a:pt x="142" y="89"/>
                    <a:pt x="153" y="124"/>
                    <a:pt x="169" y="156"/>
                  </a:cubicBezTo>
                  <a:cubicBezTo>
                    <a:pt x="168" y="156"/>
                    <a:pt x="168" y="156"/>
                    <a:pt x="167" y="156"/>
                  </a:cubicBezTo>
                  <a:cubicBezTo>
                    <a:pt x="139" y="172"/>
                    <a:pt x="178" y="240"/>
                    <a:pt x="183" y="248"/>
                  </a:cubicBezTo>
                  <a:cubicBezTo>
                    <a:pt x="183" y="248"/>
                    <a:pt x="183" y="248"/>
                    <a:pt x="183" y="248"/>
                  </a:cubicBezTo>
                  <a:cubicBezTo>
                    <a:pt x="183" y="248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8" y="258"/>
                    <a:pt x="224" y="328"/>
                    <a:pt x="253" y="313"/>
                  </a:cubicBezTo>
                  <a:cubicBezTo>
                    <a:pt x="253" y="312"/>
                    <a:pt x="254" y="312"/>
                    <a:pt x="254" y="312"/>
                  </a:cubicBezTo>
                  <a:cubicBezTo>
                    <a:pt x="272" y="343"/>
                    <a:pt x="296" y="370"/>
                    <a:pt x="314" y="389"/>
                  </a:cubicBezTo>
                  <a:cubicBezTo>
                    <a:pt x="300" y="396"/>
                    <a:pt x="268" y="406"/>
                    <a:pt x="230" y="384"/>
                  </a:cubicBezTo>
                  <a:close/>
                  <a:moveTo>
                    <a:pt x="324" y="383"/>
                  </a:moveTo>
                  <a:cubicBezTo>
                    <a:pt x="324" y="383"/>
                    <a:pt x="324" y="383"/>
                    <a:pt x="323" y="384"/>
                  </a:cubicBezTo>
                  <a:cubicBezTo>
                    <a:pt x="304" y="364"/>
                    <a:pt x="279" y="335"/>
                    <a:pt x="261" y="303"/>
                  </a:cubicBezTo>
                  <a:cubicBezTo>
                    <a:pt x="261" y="302"/>
                    <a:pt x="262" y="302"/>
                    <a:pt x="262" y="301"/>
                  </a:cubicBezTo>
                  <a:cubicBezTo>
                    <a:pt x="275" y="292"/>
                    <a:pt x="292" y="294"/>
                    <a:pt x="302" y="307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9" y="356"/>
                    <a:pt x="337" y="374"/>
                    <a:pt x="324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</p:grpSp>
      <p:grpSp>
        <p:nvGrpSpPr>
          <p:cNvPr id="17" name="组合 1">
            <a:extLst>
              <a:ext uri="{FF2B5EF4-FFF2-40B4-BE49-F238E27FC236}">
                <a16:creationId xmlns:a16="http://schemas.microsoft.com/office/drawing/2014/main" id="{CCE90148-480F-4AE1-9C3D-77584136518A}"/>
              </a:ext>
            </a:extLst>
          </p:cNvPr>
          <p:cNvGrpSpPr>
            <a:grpSpLocks/>
          </p:cNvGrpSpPr>
          <p:nvPr/>
        </p:nvGrpSpPr>
        <p:grpSpPr bwMode="auto">
          <a:xfrm>
            <a:off x="616037" y="4867100"/>
            <a:ext cx="531019" cy="541386"/>
            <a:chOff x="1444625" y="2115707"/>
            <a:chExt cx="1719263" cy="1752600"/>
          </a:xfrm>
          <a:solidFill>
            <a:schemeClr val="bg1"/>
          </a:solidFill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9B5E9C7-0686-406C-AF6E-99B787C3EF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000" y="2549095"/>
              <a:ext cx="547688" cy="550862"/>
            </a:xfrm>
            <a:custGeom>
              <a:avLst/>
              <a:gdLst>
                <a:gd name="T0" fmla="*/ 2147483646 w 145"/>
                <a:gd name="T1" fmla="*/ 1281214459 h 146"/>
                <a:gd name="T2" fmla="*/ 2147483646 w 145"/>
                <a:gd name="T3" fmla="*/ 2147483646 h 146"/>
                <a:gd name="T4" fmla="*/ 2147483646 w 145"/>
                <a:gd name="T5" fmla="*/ 2147483646 h 146"/>
                <a:gd name="T6" fmla="*/ 2147483646 w 145"/>
                <a:gd name="T7" fmla="*/ 2147483646 h 146"/>
                <a:gd name="T8" fmla="*/ 2147483646 w 145"/>
                <a:gd name="T9" fmla="*/ 2147483646 h 146"/>
                <a:gd name="T10" fmla="*/ 2147483646 w 145"/>
                <a:gd name="T11" fmla="*/ 2147483646 h 146"/>
                <a:gd name="T12" fmla="*/ 2147483646 w 145"/>
                <a:gd name="T13" fmla="*/ 1010737444 h 146"/>
                <a:gd name="T14" fmla="*/ 2147483646 w 145"/>
                <a:gd name="T15" fmla="*/ 569429068 h 146"/>
                <a:gd name="T16" fmla="*/ 1226957098 w 145"/>
                <a:gd name="T17" fmla="*/ 1110386871 h 146"/>
                <a:gd name="T18" fmla="*/ 684813967 w 145"/>
                <a:gd name="T19" fmla="*/ 2147483646 h 146"/>
                <a:gd name="T20" fmla="*/ 1184154336 w 145"/>
                <a:gd name="T21" fmla="*/ 2147483646 h 146"/>
                <a:gd name="T22" fmla="*/ 2147483646 w 145"/>
                <a:gd name="T23" fmla="*/ 2147483646 h 146"/>
                <a:gd name="T24" fmla="*/ 2147483646 w 145"/>
                <a:gd name="T25" fmla="*/ 2147483646 h 146"/>
                <a:gd name="T26" fmla="*/ 2147483646 w 145"/>
                <a:gd name="T27" fmla="*/ 2147483646 h 146"/>
                <a:gd name="T28" fmla="*/ 2147483646 w 145"/>
                <a:gd name="T29" fmla="*/ 2147483646 h 146"/>
                <a:gd name="T30" fmla="*/ 713346623 w 145"/>
                <a:gd name="T31" fmla="*/ 2147483646 h 146"/>
                <a:gd name="T32" fmla="*/ 0 w 145"/>
                <a:gd name="T33" fmla="*/ 2147483646 h 146"/>
                <a:gd name="T34" fmla="*/ 741879279 w 145"/>
                <a:gd name="T35" fmla="*/ 711785392 h 146"/>
                <a:gd name="T36" fmla="*/ 2147483646 w 145"/>
                <a:gd name="T37" fmla="*/ 0 h 146"/>
                <a:gd name="T38" fmla="*/ 2147483646 w 145"/>
                <a:gd name="T39" fmla="*/ 640607230 h 146"/>
                <a:gd name="T40" fmla="*/ 2147483646 w 145"/>
                <a:gd name="T41" fmla="*/ 2135359948 h 146"/>
                <a:gd name="T42" fmla="*/ 2147483646 w 145"/>
                <a:gd name="T43" fmla="*/ 2147483646 h 146"/>
                <a:gd name="T44" fmla="*/ 2147483646 w 145"/>
                <a:gd name="T45" fmla="*/ 2147483646 h 146"/>
                <a:gd name="T46" fmla="*/ 2147483646 w 145"/>
                <a:gd name="T47" fmla="*/ 2147483646 h 146"/>
                <a:gd name="T48" fmla="*/ 2147483646 w 145"/>
                <a:gd name="T49" fmla="*/ 2147483646 h 146"/>
                <a:gd name="T50" fmla="*/ 1597896737 w 145"/>
                <a:gd name="T51" fmla="*/ 2147483646 h 146"/>
                <a:gd name="T52" fmla="*/ 1284022410 w 145"/>
                <a:gd name="T53" fmla="*/ 2147483646 h 146"/>
                <a:gd name="T54" fmla="*/ 1626429393 w 145"/>
                <a:gd name="T55" fmla="*/ 1622873409 h 146"/>
                <a:gd name="T56" fmla="*/ 2147483646 w 145"/>
                <a:gd name="T57" fmla="*/ 1252743195 h 146"/>
                <a:gd name="T58" fmla="*/ 2147483646 w 145"/>
                <a:gd name="T59" fmla="*/ 1452045821 h 146"/>
                <a:gd name="T60" fmla="*/ 2147483646 w 145"/>
                <a:gd name="T61" fmla="*/ 1281214459 h 146"/>
                <a:gd name="T62" fmla="*/ 2147483646 w 145"/>
                <a:gd name="T63" fmla="*/ 1281214459 h 146"/>
                <a:gd name="T64" fmla="*/ 2147483646 w 145"/>
                <a:gd name="T65" fmla="*/ 2147483646 h 146"/>
                <a:gd name="T66" fmla="*/ 2147483646 w 145"/>
                <a:gd name="T67" fmla="*/ 2147483646 h 146"/>
                <a:gd name="T68" fmla="*/ 2147483646 w 145"/>
                <a:gd name="T69" fmla="*/ 2147483646 h 146"/>
                <a:gd name="T70" fmla="*/ 2147483646 w 145"/>
                <a:gd name="T71" fmla="*/ 2035710521 h 146"/>
                <a:gd name="T72" fmla="*/ 2147483646 w 145"/>
                <a:gd name="T73" fmla="*/ 1893354197 h 146"/>
                <a:gd name="T74" fmla="*/ 2111503435 w 145"/>
                <a:gd name="T75" fmla="*/ 2092653050 h 146"/>
                <a:gd name="T76" fmla="*/ 1968836377 w 145"/>
                <a:gd name="T77" fmla="*/ 2147483646 h 146"/>
                <a:gd name="T78" fmla="*/ 2068704451 w 145"/>
                <a:gd name="T79" fmla="*/ 2147483646 h 146"/>
                <a:gd name="T80" fmla="*/ 2147483646 w 145"/>
                <a:gd name="T81" fmla="*/ 2147483646 h 1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5" h="146">
                  <a:moveTo>
                    <a:pt x="108" y="38"/>
                  </a:moveTo>
                  <a:cubicBezTo>
                    <a:pt x="102" y="84"/>
                    <a:pt x="102" y="84"/>
                    <a:pt x="102" y="84"/>
                  </a:cubicBezTo>
                  <a:cubicBezTo>
                    <a:pt x="102" y="87"/>
                    <a:pt x="102" y="89"/>
                    <a:pt x="102" y="92"/>
                  </a:cubicBezTo>
                  <a:cubicBezTo>
                    <a:pt x="102" y="94"/>
                    <a:pt x="103" y="96"/>
                    <a:pt x="106" y="96"/>
                  </a:cubicBezTo>
                  <a:cubicBezTo>
                    <a:pt x="110" y="96"/>
                    <a:pt x="115" y="93"/>
                    <a:pt x="120" y="87"/>
                  </a:cubicBezTo>
                  <a:cubicBezTo>
                    <a:pt x="124" y="81"/>
                    <a:pt x="126" y="73"/>
                    <a:pt x="126" y="64"/>
                  </a:cubicBezTo>
                  <a:cubicBezTo>
                    <a:pt x="126" y="50"/>
                    <a:pt x="121" y="39"/>
                    <a:pt x="112" y="30"/>
                  </a:cubicBezTo>
                  <a:cubicBezTo>
                    <a:pt x="102" y="21"/>
                    <a:pt x="90" y="17"/>
                    <a:pt x="75" y="17"/>
                  </a:cubicBezTo>
                  <a:cubicBezTo>
                    <a:pt x="60" y="17"/>
                    <a:pt x="47" y="22"/>
                    <a:pt x="36" y="33"/>
                  </a:cubicBezTo>
                  <a:cubicBezTo>
                    <a:pt x="26" y="44"/>
                    <a:pt x="20" y="57"/>
                    <a:pt x="20" y="73"/>
                  </a:cubicBezTo>
                  <a:cubicBezTo>
                    <a:pt x="20" y="88"/>
                    <a:pt x="25" y="101"/>
                    <a:pt x="35" y="112"/>
                  </a:cubicBezTo>
                  <a:cubicBezTo>
                    <a:pt x="45" y="123"/>
                    <a:pt x="59" y="129"/>
                    <a:pt x="77" y="129"/>
                  </a:cubicBezTo>
                  <a:cubicBezTo>
                    <a:pt x="91" y="129"/>
                    <a:pt x="106" y="125"/>
                    <a:pt x="121" y="117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1" y="142"/>
                    <a:pt x="94" y="146"/>
                    <a:pt x="77" y="146"/>
                  </a:cubicBezTo>
                  <a:cubicBezTo>
                    <a:pt x="54" y="146"/>
                    <a:pt x="35" y="139"/>
                    <a:pt x="21" y="125"/>
                  </a:cubicBezTo>
                  <a:cubicBezTo>
                    <a:pt x="7" y="110"/>
                    <a:pt x="0" y="93"/>
                    <a:pt x="0" y="73"/>
                  </a:cubicBezTo>
                  <a:cubicBezTo>
                    <a:pt x="0" y="53"/>
                    <a:pt x="7" y="35"/>
                    <a:pt x="22" y="21"/>
                  </a:cubicBezTo>
                  <a:cubicBezTo>
                    <a:pt x="37" y="7"/>
                    <a:pt x="54" y="0"/>
                    <a:pt x="75" y="0"/>
                  </a:cubicBezTo>
                  <a:cubicBezTo>
                    <a:pt x="95" y="0"/>
                    <a:pt x="112" y="6"/>
                    <a:pt x="125" y="19"/>
                  </a:cubicBezTo>
                  <a:cubicBezTo>
                    <a:pt x="138" y="31"/>
                    <a:pt x="145" y="46"/>
                    <a:pt x="145" y="63"/>
                  </a:cubicBezTo>
                  <a:cubicBezTo>
                    <a:pt x="145" y="77"/>
                    <a:pt x="141" y="89"/>
                    <a:pt x="133" y="98"/>
                  </a:cubicBezTo>
                  <a:cubicBezTo>
                    <a:pt x="125" y="108"/>
                    <a:pt x="115" y="113"/>
                    <a:pt x="104" y="113"/>
                  </a:cubicBezTo>
                  <a:cubicBezTo>
                    <a:pt x="96" y="113"/>
                    <a:pt x="90" y="110"/>
                    <a:pt x="86" y="104"/>
                  </a:cubicBezTo>
                  <a:cubicBezTo>
                    <a:pt x="81" y="110"/>
                    <a:pt x="75" y="113"/>
                    <a:pt x="68" y="113"/>
                  </a:cubicBezTo>
                  <a:cubicBezTo>
                    <a:pt x="60" y="113"/>
                    <a:pt x="53" y="110"/>
                    <a:pt x="47" y="103"/>
                  </a:cubicBezTo>
                  <a:cubicBezTo>
                    <a:pt x="41" y="96"/>
                    <a:pt x="38" y="87"/>
                    <a:pt x="38" y="76"/>
                  </a:cubicBezTo>
                  <a:cubicBezTo>
                    <a:pt x="38" y="64"/>
                    <a:pt x="41" y="55"/>
                    <a:pt x="48" y="48"/>
                  </a:cubicBezTo>
                  <a:cubicBezTo>
                    <a:pt x="54" y="40"/>
                    <a:pt x="62" y="37"/>
                    <a:pt x="71" y="37"/>
                  </a:cubicBezTo>
                  <a:cubicBezTo>
                    <a:pt x="77" y="37"/>
                    <a:pt x="83" y="39"/>
                    <a:pt x="87" y="43"/>
                  </a:cubicBezTo>
                  <a:cubicBezTo>
                    <a:pt x="89" y="38"/>
                    <a:pt x="89" y="38"/>
                    <a:pt x="89" y="38"/>
                  </a:cubicBezTo>
                  <a:lnTo>
                    <a:pt x="108" y="38"/>
                  </a:lnTo>
                  <a:close/>
                  <a:moveTo>
                    <a:pt x="69" y="94"/>
                  </a:moveTo>
                  <a:cubicBezTo>
                    <a:pt x="74" y="94"/>
                    <a:pt x="78" y="92"/>
                    <a:pt x="81" y="87"/>
                  </a:cubicBezTo>
                  <a:cubicBezTo>
                    <a:pt x="84" y="83"/>
                    <a:pt x="86" y="77"/>
                    <a:pt x="86" y="72"/>
                  </a:cubicBezTo>
                  <a:cubicBezTo>
                    <a:pt x="86" y="67"/>
                    <a:pt x="85" y="63"/>
                    <a:pt x="82" y="60"/>
                  </a:cubicBezTo>
                  <a:cubicBezTo>
                    <a:pt x="79" y="57"/>
                    <a:pt x="76" y="56"/>
                    <a:pt x="73" y="56"/>
                  </a:cubicBezTo>
                  <a:cubicBezTo>
                    <a:pt x="68" y="56"/>
                    <a:pt x="65" y="58"/>
                    <a:pt x="62" y="62"/>
                  </a:cubicBezTo>
                  <a:cubicBezTo>
                    <a:pt x="60" y="65"/>
                    <a:pt x="58" y="70"/>
                    <a:pt x="58" y="77"/>
                  </a:cubicBezTo>
                  <a:cubicBezTo>
                    <a:pt x="58" y="82"/>
                    <a:pt x="59" y="86"/>
                    <a:pt x="61" y="89"/>
                  </a:cubicBezTo>
                  <a:cubicBezTo>
                    <a:pt x="63" y="92"/>
                    <a:pt x="66" y="94"/>
                    <a:pt x="6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BAC4EB49-3C27-4C90-87BE-5A280A94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2680857"/>
              <a:ext cx="98425" cy="142875"/>
            </a:xfrm>
            <a:custGeom>
              <a:avLst/>
              <a:gdLst>
                <a:gd name="T0" fmla="*/ 0 w 26"/>
                <a:gd name="T1" fmla="*/ 664421388 h 38"/>
                <a:gd name="T2" fmla="*/ 888497617 w 26"/>
                <a:gd name="T3" fmla="*/ 1272294355 h 38"/>
                <a:gd name="T4" fmla="*/ 888497617 w 26"/>
                <a:gd name="T5" fmla="*/ 0 h 38"/>
                <a:gd name="T6" fmla="*/ 0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0" y="20"/>
                  </a:moveTo>
                  <a:cubicBezTo>
                    <a:pt x="6" y="29"/>
                    <a:pt x="15" y="36"/>
                    <a:pt x="26" y="3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E46AA7-EBAF-4B94-8D01-85BB9880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2115707"/>
              <a:ext cx="334963" cy="115887"/>
            </a:xfrm>
            <a:custGeom>
              <a:avLst/>
              <a:gdLst>
                <a:gd name="T0" fmla="*/ 2011415179 w 89"/>
                <a:gd name="T1" fmla="*/ 223598359 h 31"/>
                <a:gd name="T2" fmla="*/ 977376870 w 89"/>
                <a:gd name="T3" fmla="*/ 223598359 h 31"/>
                <a:gd name="T4" fmla="*/ 0 w 89"/>
                <a:gd name="T5" fmla="*/ 1020160738 h 31"/>
                <a:gd name="T6" fmla="*/ 2147483646 w 89"/>
                <a:gd name="T7" fmla="*/ 1020160738 h 31"/>
                <a:gd name="T8" fmla="*/ 2011415179 w 89"/>
                <a:gd name="T9" fmla="*/ 22359835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31">
                  <a:moveTo>
                    <a:pt x="60" y="7"/>
                  </a:moveTo>
                  <a:cubicBezTo>
                    <a:pt x="52" y="0"/>
                    <a:pt x="37" y="0"/>
                    <a:pt x="29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9" y="31"/>
                    <a:pt x="89" y="31"/>
                    <a:pt x="89" y="31"/>
                  </a:cubicBezTo>
                  <a:lnTo>
                    <a:pt x="6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1690C05-5FC4-490D-80E9-2E8748A7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838" y="2680857"/>
              <a:ext cx="96838" cy="142875"/>
            </a:xfrm>
            <a:custGeom>
              <a:avLst/>
              <a:gdLst>
                <a:gd name="T0" fmla="*/ 846203965 w 26"/>
                <a:gd name="T1" fmla="*/ 664421388 h 38"/>
                <a:gd name="T2" fmla="*/ 0 w 26"/>
                <a:gd name="T3" fmla="*/ 0 h 38"/>
                <a:gd name="T4" fmla="*/ 0 w 26"/>
                <a:gd name="T5" fmla="*/ 1272294355 h 38"/>
                <a:gd name="T6" fmla="*/ 846203965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26" y="2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36"/>
                    <a:pt x="20" y="29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15822CB-EF68-4B0C-9753-A8AEE505F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2231595"/>
              <a:ext cx="1422400" cy="1176337"/>
            </a:xfrm>
            <a:custGeom>
              <a:avLst/>
              <a:gdLst>
                <a:gd name="T0" fmla="*/ 711754623 w 377"/>
                <a:gd name="T1" fmla="*/ 2147483646 h 312"/>
                <a:gd name="T2" fmla="*/ 711754623 w 377"/>
                <a:gd name="T3" fmla="*/ 1691614079 h 312"/>
                <a:gd name="T4" fmla="*/ 1010692545 w 377"/>
                <a:gd name="T5" fmla="*/ 1009282065 h 312"/>
                <a:gd name="T6" fmla="*/ 1765153125 w 377"/>
                <a:gd name="T7" fmla="*/ 710763929 h 312"/>
                <a:gd name="T8" fmla="*/ 2147483646 w 377"/>
                <a:gd name="T9" fmla="*/ 710763929 h 312"/>
                <a:gd name="T10" fmla="*/ 2147483646 w 377"/>
                <a:gd name="T11" fmla="*/ 1009282065 h 312"/>
                <a:gd name="T12" fmla="*/ 2147483646 w 377"/>
                <a:gd name="T13" fmla="*/ 1691614079 h 312"/>
                <a:gd name="T14" fmla="*/ 2147483646 w 377"/>
                <a:gd name="T15" fmla="*/ 2147483646 h 312"/>
                <a:gd name="T16" fmla="*/ 2147483646 w 377"/>
                <a:gd name="T17" fmla="*/ 2147483646 h 312"/>
                <a:gd name="T18" fmla="*/ 2147483646 w 377"/>
                <a:gd name="T19" fmla="*/ 1691614079 h 312"/>
                <a:gd name="T20" fmla="*/ 2147483646 w 377"/>
                <a:gd name="T21" fmla="*/ 0 h 312"/>
                <a:gd name="T22" fmla="*/ 1765153125 w 377"/>
                <a:gd name="T23" fmla="*/ 0 h 312"/>
                <a:gd name="T24" fmla="*/ 0 w 377"/>
                <a:gd name="T25" fmla="*/ 1691614079 h 312"/>
                <a:gd name="T26" fmla="*/ 0 w 377"/>
                <a:gd name="T27" fmla="*/ 2147483646 h 312"/>
                <a:gd name="T28" fmla="*/ 711754623 w 377"/>
                <a:gd name="T29" fmla="*/ 2147483646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7" h="312">
                  <a:moveTo>
                    <a:pt x="21" y="312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42"/>
                    <a:pt x="24" y="35"/>
                    <a:pt x="30" y="30"/>
                  </a:cubicBezTo>
                  <a:cubicBezTo>
                    <a:pt x="35" y="24"/>
                    <a:pt x="43" y="21"/>
                    <a:pt x="52" y="21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34" y="21"/>
                    <a:pt x="342" y="24"/>
                    <a:pt x="347" y="30"/>
                  </a:cubicBezTo>
                  <a:cubicBezTo>
                    <a:pt x="353" y="35"/>
                    <a:pt x="356" y="42"/>
                    <a:pt x="356" y="50"/>
                  </a:cubicBezTo>
                  <a:cubicBezTo>
                    <a:pt x="356" y="312"/>
                    <a:pt x="356" y="312"/>
                    <a:pt x="356" y="312"/>
                  </a:cubicBezTo>
                  <a:cubicBezTo>
                    <a:pt x="377" y="312"/>
                    <a:pt x="377" y="312"/>
                    <a:pt x="377" y="312"/>
                  </a:cubicBezTo>
                  <a:cubicBezTo>
                    <a:pt x="377" y="50"/>
                    <a:pt x="377" y="50"/>
                    <a:pt x="377" y="50"/>
                  </a:cubicBezTo>
                  <a:cubicBezTo>
                    <a:pt x="377" y="22"/>
                    <a:pt x="353" y="0"/>
                    <a:pt x="32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0"/>
                    <a:pt x="0" y="22"/>
                    <a:pt x="0" y="50"/>
                  </a:cubicBezTo>
                  <a:cubicBezTo>
                    <a:pt x="0" y="312"/>
                    <a:pt x="0" y="312"/>
                    <a:pt x="0" y="312"/>
                  </a:cubicBezTo>
                  <a:lnTo>
                    <a:pt x="21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B0A6378-4A3B-4BD5-B818-422F5B238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4625" y="2809445"/>
              <a:ext cx="1719263" cy="1058862"/>
            </a:xfrm>
            <a:custGeom>
              <a:avLst/>
              <a:gdLst>
                <a:gd name="T0" fmla="*/ 2147483646 w 456"/>
                <a:gd name="T1" fmla="*/ 0 h 281"/>
                <a:gd name="T2" fmla="*/ 2147483646 w 456"/>
                <a:gd name="T3" fmla="*/ 2147483646 h 281"/>
                <a:gd name="T4" fmla="*/ 2147483646 w 456"/>
                <a:gd name="T5" fmla="*/ 2147483646 h 281"/>
                <a:gd name="T6" fmla="*/ 241658250 w 456"/>
                <a:gd name="T7" fmla="*/ 0 h 281"/>
                <a:gd name="T8" fmla="*/ 0 w 456"/>
                <a:gd name="T9" fmla="*/ 738362183 h 281"/>
                <a:gd name="T10" fmla="*/ 0 w 456"/>
                <a:gd name="T11" fmla="*/ 2147483646 h 281"/>
                <a:gd name="T12" fmla="*/ 1449957040 w 456"/>
                <a:gd name="T13" fmla="*/ 2147483646 h 281"/>
                <a:gd name="T14" fmla="*/ 2147483646 w 456"/>
                <a:gd name="T15" fmla="*/ 2147483646 h 281"/>
                <a:gd name="T16" fmla="*/ 2147483646 w 456"/>
                <a:gd name="T17" fmla="*/ 2147483646 h 281"/>
                <a:gd name="T18" fmla="*/ 2147483646 w 456"/>
                <a:gd name="T19" fmla="*/ 738362183 h 281"/>
                <a:gd name="T20" fmla="*/ 2147483646 w 456"/>
                <a:gd name="T21" fmla="*/ 0 h 281"/>
                <a:gd name="T22" fmla="*/ 2147483646 w 456"/>
                <a:gd name="T23" fmla="*/ 2147483646 h 281"/>
                <a:gd name="T24" fmla="*/ 1521034992 w 456"/>
                <a:gd name="T25" fmla="*/ 2147483646 h 281"/>
                <a:gd name="T26" fmla="*/ 1108788904 w 456"/>
                <a:gd name="T27" fmla="*/ 2147483646 h 281"/>
                <a:gd name="T28" fmla="*/ 1222512873 w 456"/>
                <a:gd name="T29" fmla="*/ 2147483646 h 281"/>
                <a:gd name="T30" fmla="*/ 2147483646 w 456"/>
                <a:gd name="T31" fmla="*/ 2147483646 h 281"/>
                <a:gd name="T32" fmla="*/ 2147483646 w 456"/>
                <a:gd name="T33" fmla="*/ 2147483646 h 281"/>
                <a:gd name="T34" fmla="*/ 2147483646 w 456"/>
                <a:gd name="T35" fmla="*/ 2147483646 h 281"/>
                <a:gd name="T36" fmla="*/ 2147483646 w 456"/>
                <a:gd name="T37" fmla="*/ 2147483646 h 281"/>
                <a:gd name="T38" fmla="*/ 2147483646 w 456"/>
                <a:gd name="T39" fmla="*/ 2147483646 h 281"/>
                <a:gd name="T40" fmla="*/ 2147483646 w 456"/>
                <a:gd name="T41" fmla="*/ 2147483646 h 281"/>
                <a:gd name="T42" fmla="*/ 2147483646 w 456"/>
                <a:gd name="T43" fmla="*/ 2147483646 h 281"/>
                <a:gd name="T44" fmla="*/ 2147483646 w 456"/>
                <a:gd name="T45" fmla="*/ 2147483646 h 281"/>
                <a:gd name="T46" fmla="*/ 2147483646 w 456"/>
                <a:gd name="T47" fmla="*/ 2147483646 h 281"/>
                <a:gd name="T48" fmla="*/ 2147483646 w 456"/>
                <a:gd name="T49" fmla="*/ 2147483646 h 2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6" h="281">
                  <a:moveTo>
                    <a:pt x="450" y="0"/>
                  </a:moveTo>
                  <a:cubicBezTo>
                    <a:pt x="245" y="169"/>
                    <a:pt x="245" y="169"/>
                    <a:pt x="245" y="169"/>
                  </a:cubicBezTo>
                  <a:cubicBezTo>
                    <a:pt x="236" y="176"/>
                    <a:pt x="221" y="176"/>
                    <a:pt x="212" y="16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7"/>
                    <a:pt x="0" y="14"/>
                    <a:pt x="0" y="2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2"/>
                    <a:pt x="19" y="281"/>
                    <a:pt x="43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37" y="281"/>
                    <a:pt x="456" y="262"/>
                    <a:pt x="456" y="239"/>
                  </a:cubicBezTo>
                  <a:cubicBezTo>
                    <a:pt x="456" y="22"/>
                    <a:pt x="456" y="22"/>
                    <a:pt x="456" y="22"/>
                  </a:cubicBezTo>
                  <a:cubicBezTo>
                    <a:pt x="456" y="14"/>
                    <a:pt x="454" y="7"/>
                    <a:pt x="450" y="0"/>
                  </a:cubicBezTo>
                  <a:close/>
                  <a:moveTo>
                    <a:pt x="151" y="182"/>
                  </a:moveTo>
                  <a:cubicBezTo>
                    <a:pt x="45" y="248"/>
                    <a:pt x="45" y="248"/>
                    <a:pt x="45" y="248"/>
                  </a:cubicBezTo>
                  <a:cubicBezTo>
                    <a:pt x="41" y="250"/>
                    <a:pt x="35" y="249"/>
                    <a:pt x="33" y="245"/>
                  </a:cubicBezTo>
                  <a:cubicBezTo>
                    <a:pt x="30" y="241"/>
                    <a:pt x="31" y="235"/>
                    <a:pt x="36" y="233"/>
                  </a:cubicBezTo>
                  <a:cubicBezTo>
                    <a:pt x="142" y="167"/>
                    <a:pt x="142" y="167"/>
                    <a:pt x="142" y="167"/>
                  </a:cubicBezTo>
                  <a:cubicBezTo>
                    <a:pt x="146" y="165"/>
                    <a:pt x="151" y="166"/>
                    <a:pt x="154" y="170"/>
                  </a:cubicBezTo>
                  <a:cubicBezTo>
                    <a:pt x="156" y="174"/>
                    <a:pt x="155" y="180"/>
                    <a:pt x="151" y="182"/>
                  </a:cubicBezTo>
                  <a:close/>
                  <a:moveTo>
                    <a:pt x="424" y="245"/>
                  </a:moveTo>
                  <a:cubicBezTo>
                    <a:pt x="422" y="249"/>
                    <a:pt x="416" y="250"/>
                    <a:pt x="412" y="248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2" y="180"/>
                    <a:pt x="301" y="174"/>
                    <a:pt x="303" y="170"/>
                  </a:cubicBezTo>
                  <a:cubicBezTo>
                    <a:pt x="306" y="166"/>
                    <a:pt x="311" y="165"/>
                    <a:pt x="315" y="167"/>
                  </a:cubicBezTo>
                  <a:cubicBezTo>
                    <a:pt x="421" y="233"/>
                    <a:pt x="421" y="233"/>
                    <a:pt x="421" y="233"/>
                  </a:cubicBezTo>
                  <a:cubicBezTo>
                    <a:pt x="426" y="235"/>
                    <a:pt x="427" y="241"/>
                    <a:pt x="42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Source Han Sans K Light" panose="020B0300000000000000" pitchFamily="34" charset="-128"/>
              </a:endParaRPr>
            </a:p>
          </p:txBody>
        </p:sp>
      </p:grpSp>
      <p:sp>
        <p:nvSpPr>
          <p:cNvPr id="28" name="标题 1">
            <a:extLst>
              <a:ext uri="{FF2B5EF4-FFF2-40B4-BE49-F238E27FC236}">
                <a16:creationId xmlns:a16="http://schemas.microsoft.com/office/drawing/2014/main" id="{B966E236-0CDE-4B95-81A6-3676F5E116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6378" y="2582232"/>
            <a:ext cx="2603644" cy="7413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>
                <a:solidFill>
                  <a:srgbClr val="D71417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Thanks</a:t>
            </a:r>
            <a:endParaRPr lang="zh-CN" altLang="en-US" sz="4800" b="1" dirty="0">
              <a:solidFill>
                <a:srgbClr val="D71417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雅黑免费字体">
      <a:majorFont>
        <a:latin typeface="Noto Sans S Chinese Bold"/>
        <a:ea typeface="Noto Sans S Chinese Bold"/>
        <a:cs typeface=""/>
      </a:majorFont>
      <a:minorFont>
        <a:latin typeface="Noto Sans S Chinese Regular"/>
        <a:ea typeface="Noto Sans S Chinese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Microsoft Macintosh PowerPoint</Application>
  <PresentationFormat>Breitbild</PresentationFormat>
  <Paragraphs>161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 Unicode MS</vt:lpstr>
      <vt:lpstr>Arial</vt:lpstr>
      <vt:lpstr>Noto Sans S Chinese Regular</vt:lpstr>
      <vt:lpstr>Source Han Sans K Light</vt:lpstr>
      <vt:lpstr>Source Sans Pro</vt:lpstr>
      <vt:lpstr>Verdana</vt:lpstr>
      <vt:lpstr>Wingdings</vt:lpstr>
      <vt:lpstr>Office 主题​​</vt:lpstr>
      <vt:lpstr>Integrated Ground-Air Test System   Solution for FDD Interference Detection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5G干扰卫星站问题</dc:title>
  <dc:creator>向东 何</dc:creator>
  <cp:lastModifiedBy>Microsoft Office User</cp:lastModifiedBy>
  <cp:revision>433</cp:revision>
  <dcterms:created xsi:type="dcterms:W3CDTF">2019-05-02T06:57:02Z</dcterms:created>
  <dcterms:modified xsi:type="dcterms:W3CDTF">2019-07-25T08:12:46Z</dcterms:modified>
</cp:coreProperties>
</file>